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39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Turberfield-Cross" userId="df8a1b94-6a3b-4fd2-a246-f486a55d7179" providerId="ADAL" clId="{D84117DF-AD8C-4064-80C0-32BA10D2D2AB}"/>
    <pc:docChg chg="undo redo custSel addSld modSld">
      <pc:chgData name="Dan Turberfield-Cross" userId="df8a1b94-6a3b-4fd2-a246-f486a55d7179" providerId="ADAL" clId="{D84117DF-AD8C-4064-80C0-32BA10D2D2AB}" dt="2024-03-07T11:41:34.247" v="404" actId="1076"/>
      <pc:docMkLst>
        <pc:docMk/>
      </pc:docMkLst>
      <pc:sldChg chg="addSp delSp modSp mod">
        <pc:chgData name="Dan Turberfield-Cross" userId="df8a1b94-6a3b-4fd2-a246-f486a55d7179" providerId="ADAL" clId="{D84117DF-AD8C-4064-80C0-32BA10D2D2AB}" dt="2024-03-07T09:11:43.758" v="401" actId="255"/>
        <pc:sldMkLst>
          <pc:docMk/>
          <pc:sldMk cId="2815988284" sldId="256"/>
        </pc:sldMkLst>
        <pc:spChg chg="mod">
          <ac:chgData name="Dan Turberfield-Cross" userId="df8a1b94-6a3b-4fd2-a246-f486a55d7179" providerId="ADAL" clId="{D84117DF-AD8C-4064-80C0-32BA10D2D2AB}" dt="2024-03-06T16:03:51.564" v="21" actId="14100"/>
          <ac:spMkLst>
            <pc:docMk/>
            <pc:sldMk cId="2815988284" sldId="256"/>
            <ac:spMk id="5" creationId="{BF30E6EE-1617-6B62-5548-FFF5267B1834}"/>
          </ac:spMkLst>
        </pc:spChg>
        <pc:spChg chg="mod">
          <ac:chgData name="Dan Turberfield-Cross" userId="df8a1b94-6a3b-4fd2-a246-f486a55d7179" providerId="ADAL" clId="{D84117DF-AD8C-4064-80C0-32BA10D2D2AB}" dt="2024-03-06T16:04:03.726" v="24" actId="1076"/>
          <ac:spMkLst>
            <pc:docMk/>
            <pc:sldMk cId="2815988284" sldId="256"/>
            <ac:spMk id="12" creationId="{E7E41BD7-27CE-4E79-2B8F-EBD712FC64E0}"/>
          </ac:spMkLst>
        </pc:spChg>
        <pc:spChg chg="mod">
          <ac:chgData name="Dan Turberfield-Cross" userId="df8a1b94-6a3b-4fd2-a246-f486a55d7179" providerId="ADAL" clId="{D84117DF-AD8C-4064-80C0-32BA10D2D2AB}" dt="2024-03-06T16:09:13.041" v="91" actId="1076"/>
          <ac:spMkLst>
            <pc:docMk/>
            <pc:sldMk cId="2815988284" sldId="256"/>
            <ac:spMk id="13" creationId="{2F3FC175-4065-42CF-1561-B4683077724F}"/>
          </ac:spMkLst>
        </pc:spChg>
        <pc:spChg chg="mod">
          <ac:chgData name="Dan Turberfield-Cross" userId="df8a1b94-6a3b-4fd2-a246-f486a55d7179" providerId="ADAL" clId="{D84117DF-AD8C-4064-80C0-32BA10D2D2AB}" dt="2024-03-07T09:11:43.758" v="401" actId="255"/>
          <ac:spMkLst>
            <pc:docMk/>
            <pc:sldMk cId="2815988284" sldId="256"/>
            <ac:spMk id="34" creationId="{4CFD07AC-BBAE-8704-EBB1-01C2EB08897C}"/>
          </ac:spMkLst>
        </pc:spChg>
        <pc:picChg chg="add mod ord">
          <ac:chgData name="Dan Turberfield-Cross" userId="df8a1b94-6a3b-4fd2-a246-f486a55d7179" providerId="ADAL" clId="{D84117DF-AD8C-4064-80C0-32BA10D2D2AB}" dt="2024-03-07T09:11:07.114" v="369" actId="167"/>
          <ac:picMkLst>
            <pc:docMk/>
            <pc:sldMk cId="2815988284" sldId="256"/>
            <ac:picMk id="3" creationId="{96E1C3A5-096C-5C7A-71CE-3B8322922762}"/>
          </ac:picMkLst>
        </pc:picChg>
        <pc:picChg chg="mod">
          <ac:chgData name="Dan Turberfield-Cross" userId="df8a1b94-6a3b-4fd2-a246-f486a55d7179" providerId="ADAL" clId="{D84117DF-AD8C-4064-80C0-32BA10D2D2AB}" dt="2024-03-06T16:46:30.280" v="298" actId="14861"/>
          <ac:picMkLst>
            <pc:docMk/>
            <pc:sldMk cId="2815988284" sldId="256"/>
            <ac:picMk id="6" creationId="{3EA65C9A-3259-F557-4A05-40C538DC9796}"/>
          </ac:picMkLst>
        </pc:picChg>
        <pc:picChg chg="mod">
          <ac:chgData name="Dan Turberfield-Cross" userId="df8a1b94-6a3b-4fd2-a246-f486a55d7179" providerId="ADAL" clId="{D84117DF-AD8C-4064-80C0-32BA10D2D2AB}" dt="2024-03-06T16:46:34.812" v="299" actId="14861"/>
          <ac:picMkLst>
            <pc:docMk/>
            <pc:sldMk cId="2815988284" sldId="256"/>
            <ac:picMk id="7" creationId="{2FF867EE-E7A3-DCAF-D010-E4C1AA5DE416}"/>
          </ac:picMkLst>
        </pc:picChg>
        <pc:picChg chg="del mod">
          <ac:chgData name="Dan Turberfield-Cross" userId="df8a1b94-6a3b-4fd2-a246-f486a55d7179" providerId="ADAL" clId="{D84117DF-AD8C-4064-80C0-32BA10D2D2AB}" dt="2024-03-06T16:16:33.001" v="103" actId="478"/>
          <ac:picMkLst>
            <pc:docMk/>
            <pc:sldMk cId="2815988284" sldId="256"/>
            <ac:picMk id="1026" creationId="{4EB3796E-9EE6-1B26-FB2A-E9F242BF65FF}"/>
          </ac:picMkLst>
        </pc:picChg>
        <pc:picChg chg="mod">
          <ac:chgData name="Dan Turberfield-Cross" userId="df8a1b94-6a3b-4fd2-a246-f486a55d7179" providerId="ADAL" clId="{D84117DF-AD8C-4064-80C0-32BA10D2D2AB}" dt="2024-03-06T16:05:02.160" v="30" actId="1076"/>
          <ac:picMkLst>
            <pc:docMk/>
            <pc:sldMk cId="2815988284" sldId="256"/>
            <ac:picMk id="1030" creationId="{BF91252B-2B27-C70E-27A5-02BC6000C499}"/>
          </ac:picMkLst>
        </pc:picChg>
      </pc:sldChg>
      <pc:sldChg chg="addSp delSp modSp add mod">
        <pc:chgData name="Dan Turberfield-Cross" userId="df8a1b94-6a3b-4fd2-a246-f486a55d7179" providerId="ADAL" clId="{D84117DF-AD8C-4064-80C0-32BA10D2D2AB}" dt="2024-03-07T11:41:34.247" v="404" actId="1076"/>
        <pc:sldMkLst>
          <pc:docMk/>
          <pc:sldMk cId="4222994437" sldId="257"/>
        </pc:sldMkLst>
        <pc:spChg chg="add del">
          <ac:chgData name="Dan Turberfield-Cross" userId="df8a1b94-6a3b-4fd2-a246-f486a55d7179" providerId="ADAL" clId="{D84117DF-AD8C-4064-80C0-32BA10D2D2AB}" dt="2024-03-06T16:21:59.776" v="135" actId="478"/>
          <ac:spMkLst>
            <pc:docMk/>
            <pc:sldMk cId="4222994437" sldId="257"/>
            <ac:spMk id="5" creationId="{F2E5814F-B84C-AF96-147C-6E20B760C7A1}"/>
          </ac:spMkLst>
        </pc:spChg>
        <pc:spChg chg="add del">
          <ac:chgData name="Dan Turberfield-Cross" userId="df8a1b94-6a3b-4fd2-a246-f486a55d7179" providerId="ADAL" clId="{D84117DF-AD8C-4064-80C0-32BA10D2D2AB}" dt="2024-03-06T16:22:00.655" v="137" actId="478"/>
          <ac:spMkLst>
            <pc:docMk/>
            <pc:sldMk cId="4222994437" sldId="257"/>
            <ac:spMk id="10" creationId="{ED9B79F8-E5B3-97C4-CBDF-7A344CDE68E8}"/>
          </ac:spMkLst>
        </pc:spChg>
        <pc:spChg chg="add del">
          <ac:chgData name="Dan Turberfield-Cross" userId="df8a1b94-6a3b-4fd2-a246-f486a55d7179" providerId="ADAL" clId="{D84117DF-AD8C-4064-80C0-32BA10D2D2AB}" dt="2024-03-06T16:21:59.963" v="136" actId="478"/>
          <ac:spMkLst>
            <pc:docMk/>
            <pc:sldMk cId="4222994437" sldId="257"/>
            <ac:spMk id="13" creationId="{BC5C95F2-2713-828C-FF7E-BA0BF61A9208}"/>
          </ac:spMkLst>
        </pc:spChg>
        <pc:spChg chg="del">
          <ac:chgData name="Dan Turberfield-Cross" userId="df8a1b94-6a3b-4fd2-a246-f486a55d7179" providerId="ADAL" clId="{D84117DF-AD8C-4064-80C0-32BA10D2D2AB}" dt="2024-03-06T16:20:16.775" v="110" actId="478"/>
          <ac:spMkLst>
            <pc:docMk/>
            <pc:sldMk cId="4222994437" sldId="257"/>
            <ac:spMk id="34" creationId="{B973EEB7-F449-4B81-2A07-5687B36BC3C2}"/>
          </ac:spMkLst>
        </pc:spChg>
        <pc:graphicFrameChg chg="add del mod modGraphic">
          <ac:chgData name="Dan Turberfield-Cross" userId="df8a1b94-6a3b-4fd2-a246-f486a55d7179" providerId="ADAL" clId="{D84117DF-AD8C-4064-80C0-32BA10D2D2AB}" dt="2024-03-07T08:50:21.409" v="328" actId="478"/>
          <ac:graphicFrameMkLst>
            <pc:docMk/>
            <pc:sldMk cId="4222994437" sldId="257"/>
            <ac:graphicFrameMk id="14" creationId="{734A58B6-EB18-483B-4BD3-B01B87EA135F}"/>
          </ac:graphicFrameMkLst>
        </pc:graphicFrameChg>
        <pc:picChg chg="add del">
          <ac:chgData name="Dan Turberfield-Cross" userId="df8a1b94-6a3b-4fd2-a246-f486a55d7179" providerId="ADAL" clId="{D84117DF-AD8C-4064-80C0-32BA10D2D2AB}" dt="2024-03-06T16:22:02.910" v="139" actId="478"/>
          <ac:picMkLst>
            <pc:docMk/>
            <pc:sldMk cId="4222994437" sldId="257"/>
            <ac:picMk id="3" creationId="{21FFC889-2CF0-D353-09A9-E7A443736365}"/>
          </ac:picMkLst>
        </pc:picChg>
        <pc:picChg chg="add del mod ord">
          <ac:chgData name="Dan Turberfield-Cross" userId="df8a1b94-6a3b-4fd2-a246-f486a55d7179" providerId="ADAL" clId="{D84117DF-AD8C-4064-80C0-32BA10D2D2AB}" dt="2024-03-07T11:41:28.846" v="402" actId="478"/>
          <ac:picMkLst>
            <pc:docMk/>
            <pc:sldMk cId="4222994437" sldId="257"/>
            <ac:picMk id="3" creationId="{FE2CEFA8-CAC9-ABD6-8398-B7FD549173EB}"/>
          </ac:picMkLst>
        </pc:picChg>
        <pc:picChg chg="mod">
          <ac:chgData name="Dan Turberfield-Cross" userId="df8a1b94-6a3b-4fd2-a246-f486a55d7179" providerId="ADAL" clId="{D84117DF-AD8C-4064-80C0-32BA10D2D2AB}" dt="2024-03-06T16:46:49.120" v="301" actId="14861"/>
          <ac:picMkLst>
            <pc:docMk/>
            <pc:sldMk cId="4222994437" sldId="257"/>
            <ac:picMk id="6" creationId="{50288D28-31CB-560F-72BB-B67B419E7B84}"/>
          </ac:picMkLst>
        </pc:picChg>
        <pc:picChg chg="mod">
          <ac:chgData name="Dan Turberfield-Cross" userId="df8a1b94-6a3b-4fd2-a246-f486a55d7179" providerId="ADAL" clId="{D84117DF-AD8C-4064-80C0-32BA10D2D2AB}" dt="2024-03-06T16:46:45.036" v="300" actId="14861"/>
          <ac:picMkLst>
            <pc:docMk/>
            <pc:sldMk cId="4222994437" sldId="257"/>
            <ac:picMk id="7" creationId="{0DAEC320-BF33-5582-F4C9-71B258C7EDCC}"/>
          </ac:picMkLst>
        </pc:picChg>
        <pc:picChg chg="add mod">
          <ac:chgData name="Dan Turberfield-Cross" userId="df8a1b94-6a3b-4fd2-a246-f486a55d7179" providerId="ADAL" clId="{D84117DF-AD8C-4064-80C0-32BA10D2D2AB}" dt="2024-03-07T11:41:34.247" v="404" actId="1076"/>
          <ac:picMkLst>
            <pc:docMk/>
            <pc:sldMk cId="4222994437" sldId="257"/>
            <ac:picMk id="8" creationId="{3DCBC4FF-BCFD-6178-110C-A466A791A8C5}"/>
          </ac:picMkLst>
        </pc:picChg>
        <pc:picChg chg="add del mod ord modCrop">
          <ac:chgData name="Dan Turberfield-Cross" userId="df8a1b94-6a3b-4fd2-a246-f486a55d7179" providerId="ADAL" clId="{D84117DF-AD8C-4064-80C0-32BA10D2D2AB}" dt="2024-03-06T16:21:59.602" v="134" actId="22"/>
          <ac:picMkLst>
            <pc:docMk/>
            <pc:sldMk cId="4222994437" sldId="257"/>
            <ac:picMk id="8" creationId="{52531372-4597-DB2E-C27C-B685410CFB1F}"/>
          </ac:picMkLst>
        </pc:picChg>
        <pc:picChg chg="add del mod ord modCrop">
          <ac:chgData name="Dan Turberfield-Cross" userId="df8a1b94-6a3b-4fd2-a246-f486a55d7179" providerId="ADAL" clId="{D84117DF-AD8C-4064-80C0-32BA10D2D2AB}" dt="2024-03-07T08:49:29.538" v="326" actId="478"/>
          <ac:picMkLst>
            <pc:docMk/>
            <pc:sldMk cId="4222994437" sldId="257"/>
            <ac:picMk id="9" creationId="{52531372-4597-DB2E-C27C-B685410CFB1F}"/>
          </ac:picMkLst>
        </pc:picChg>
        <pc:picChg chg="add del mod modCrop">
          <ac:chgData name="Dan Turberfield-Cross" userId="df8a1b94-6a3b-4fd2-a246-f486a55d7179" providerId="ADAL" clId="{D84117DF-AD8C-4064-80C0-32BA10D2D2AB}" dt="2024-03-07T08:52:27.861" v="340" actId="478"/>
          <ac:picMkLst>
            <pc:docMk/>
            <pc:sldMk cId="4222994437" sldId="257"/>
            <ac:picMk id="15" creationId="{B47B21DD-0CF1-D4D0-F1A7-1CE7CABFF04E}"/>
          </ac:picMkLst>
        </pc:picChg>
        <pc:picChg chg="del">
          <ac:chgData name="Dan Turberfield-Cross" userId="df8a1b94-6a3b-4fd2-a246-f486a55d7179" providerId="ADAL" clId="{D84117DF-AD8C-4064-80C0-32BA10D2D2AB}" dt="2024-03-06T16:20:14.358" v="109" actId="478"/>
          <ac:picMkLst>
            <pc:docMk/>
            <pc:sldMk cId="4222994437" sldId="257"/>
            <ac:picMk id="1030" creationId="{B42BFB8E-207A-E10F-ABE5-47E84871784D}"/>
          </ac:picMkLst>
        </pc:picChg>
      </pc:sldChg>
    </pc:docChg>
  </pc:docChgLst>
  <pc:docChgLst>
    <pc:chgData name="Dan Cross" userId="df8a1b94-6a3b-4fd2-a246-f486a55d7179" providerId="ADAL" clId="{8B652EA3-96FA-4465-81B9-70F97543C69D}"/>
    <pc:docChg chg="undo custSel modSld">
      <pc:chgData name="Dan Cross" userId="df8a1b94-6a3b-4fd2-a246-f486a55d7179" providerId="ADAL" clId="{8B652EA3-96FA-4465-81B9-70F97543C69D}" dt="2023-05-19T11:43:54.074" v="405" actId="20577"/>
      <pc:docMkLst>
        <pc:docMk/>
      </pc:docMkLst>
      <pc:sldChg chg="addSp delSp modSp mod">
        <pc:chgData name="Dan Cross" userId="df8a1b94-6a3b-4fd2-a246-f486a55d7179" providerId="ADAL" clId="{8B652EA3-96FA-4465-81B9-70F97543C69D}" dt="2023-05-19T11:43:54.074" v="405" actId="20577"/>
        <pc:sldMkLst>
          <pc:docMk/>
          <pc:sldMk cId="2815988284" sldId="256"/>
        </pc:sldMkLst>
        <pc:spChg chg="mod">
          <ac:chgData name="Dan Cross" userId="df8a1b94-6a3b-4fd2-a246-f486a55d7179" providerId="ADAL" clId="{8B652EA3-96FA-4465-81B9-70F97543C69D}" dt="2023-05-19T11:37:41.815" v="97" actId="1076"/>
          <ac:spMkLst>
            <pc:docMk/>
            <pc:sldMk cId="2815988284" sldId="256"/>
            <ac:spMk id="12" creationId="{E7E41BD7-27CE-4E79-2B8F-EBD712FC64E0}"/>
          </ac:spMkLst>
        </pc:spChg>
        <pc:spChg chg="mod">
          <ac:chgData name="Dan Cross" userId="df8a1b94-6a3b-4fd2-a246-f486a55d7179" providerId="ADAL" clId="{8B652EA3-96FA-4465-81B9-70F97543C69D}" dt="2023-05-19T11:43:54.074" v="405" actId="20577"/>
          <ac:spMkLst>
            <pc:docMk/>
            <pc:sldMk cId="2815988284" sldId="256"/>
            <ac:spMk id="34" creationId="{4CFD07AC-BBAE-8704-EBB1-01C2EB08897C}"/>
          </ac:spMkLst>
        </pc:spChg>
        <pc:picChg chg="add del mod">
          <ac:chgData name="Dan Cross" userId="df8a1b94-6a3b-4fd2-a246-f486a55d7179" providerId="ADAL" clId="{8B652EA3-96FA-4465-81B9-70F97543C69D}" dt="2023-05-19T11:37:52.590" v="98" actId="478"/>
          <ac:picMkLst>
            <pc:docMk/>
            <pc:sldMk cId="2815988284" sldId="256"/>
            <ac:picMk id="17" creationId="{FEC13D73-3537-8AF9-4F70-591509791D2D}"/>
          </ac:picMkLst>
        </pc:picChg>
        <pc:picChg chg="add del mod">
          <ac:chgData name="Dan Cross" userId="df8a1b94-6a3b-4fd2-a246-f486a55d7179" providerId="ADAL" clId="{8B652EA3-96FA-4465-81B9-70F97543C69D}" dt="2023-05-19T11:39:01.278" v="110" actId="478"/>
          <ac:picMkLst>
            <pc:docMk/>
            <pc:sldMk cId="2815988284" sldId="256"/>
            <ac:picMk id="19" creationId="{750D7575-54B5-5771-9BAC-2FE9BA68FDF0}"/>
          </ac:picMkLst>
        </pc:picChg>
        <pc:picChg chg="add mod">
          <ac:chgData name="Dan Cross" userId="df8a1b94-6a3b-4fd2-a246-f486a55d7179" providerId="ADAL" clId="{8B652EA3-96FA-4465-81B9-70F97543C69D}" dt="2023-05-19T11:41:39.595" v="140" actId="1076"/>
          <ac:picMkLst>
            <pc:docMk/>
            <pc:sldMk cId="2815988284" sldId="256"/>
            <ac:picMk id="1026" creationId="{4EB3796E-9EE6-1B26-FB2A-E9F242BF65FF}"/>
          </ac:picMkLst>
        </pc:picChg>
        <pc:picChg chg="add del mod">
          <ac:chgData name="Dan Cross" userId="df8a1b94-6a3b-4fd2-a246-f486a55d7179" providerId="ADAL" clId="{8B652EA3-96FA-4465-81B9-70F97543C69D}" dt="2023-05-19T10:18:40.135" v="84"/>
          <ac:picMkLst>
            <pc:docMk/>
            <pc:sldMk cId="2815988284" sldId="256"/>
            <ac:picMk id="1026" creationId="{A0A36736-67F1-EA7D-0F8E-03065A8CA761}"/>
          </ac:picMkLst>
        </pc:picChg>
        <pc:picChg chg="add del mod">
          <ac:chgData name="Dan Cross" userId="df8a1b94-6a3b-4fd2-a246-f486a55d7179" providerId="ADAL" clId="{8B652EA3-96FA-4465-81B9-70F97543C69D}" dt="2023-05-19T10:18:37.647" v="79"/>
          <ac:picMkLst>
            <pc:docMk/>
            <pc:sldMk cId="2815988284" sldId="256"/>
            <ac:picMk id="1028" creationId="{B5DACD30-9B6D-4209-89A5-AC815EEFB514}"/>
          </ac:picMkLst>
        </pc:picChg>
        <pc:picChg chg="add del mod">
          <ac:chgData name="Dan Cross" userId="df8a1b94-6a3b-4fd2-a246-f486a55d7179" providerId="ADAL" clId="{8B652EA3-96FA-4465-81B9-70F97543C69D}" dt="2023-05-19T11:39:45.775" v="116"/>
          <ac:picMkLst>
            <pc:docMk/>
            <pc:sldMk cId="2815988284" sldId="256"/>
            <ac:picMk id="1028" creationId="{E84E1470-9A0D-7C93-2312-D6C478495AF6}"/>
          </ac:picMkLst>
        </pc:picChg>
        <pc:picChg chg="add mod">
          <ac:chgData name="Dan Cross" userId="df8a1b94-6a3b-4fd2-a246-f486a55d7179" providerId="ADAL" clId="{8B652EA3-96FA-4465-81B9-70F97543C69D}" dt="2023-05-19T11:41:27.564" v="138" actId="732"/>
          <ac:picMkLst>
            <pc:docMk/>
            <pc:sldMk cId="2815988284" sldId="256"/>
            <ac:picMk id="1030" creationId="{BF91252B-2B27-C70E-27A5-02BC6000C499}"/>
          </ac:picMkLst>
        </pc:picChg>
        <pc:picChg chg="add del mod">
          <ac:chgData name="Dan Cross" userId="df8a1b94-6a3b-4fd2-a246-f486a55d7179" providerId="ADAL" clId="{8B652EA3-96FA-4465-81B9-70F97543C69D}" dt="2023-05-19T10:18:36.167" v="76"/>
          <ac:picMkLst>
            <pc:docMk/>
            <pc:sldMk cId="2815988284" sldId="256"/>
            <ac:picMk id="1030" creationId="{C3CE6C32-3938-5F80-DF23-028491D80DA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8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88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51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23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9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0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9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8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4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62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114C-3086-4E78-9C67-358BF62D5E1C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9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114C-3086-4E78-9C67-358BF62D5E1C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15CCE-22E6-4076-AC72-B816C2A02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72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1C3A5-096C-5C7A-71CE-3B8322922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7353"/>
            <a:ext cx="6858000" cy="3404464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F91252B-2B27-C70E-27A5-02BC6000C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91" b="1692"/>
          <a:stretch/>
        </p:blipFill>
        <p:spPr bwMode="auto">
          <a:xfrm>
            <a:off x="0" y="669223"/>
            <a:ext cx="6858000" cy="355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BF30E6EE-1617-6B62-5548-FFF5267B1834}"/>
              </a:ext>
            </a:extLst>
          </p:cNvPr>
          <p:cNvSpPr/>
          <p:nvPr/>
        </p:nvSpPr>
        <p:spPr>
          <a:xfrm flipV="1">
            <a:off x="0" y="0"/>
            <a:ext cx="6858000" cy="166370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16A99AB-5C77-4868-D75D-C1D2239623A0}"/>
              </a:ext>
            </a:extLst>
          </p:cNvPr>
          <p:cNvSpPr/>
          <p:nvPr/>
        </p:nvSpPr>
        <p:spPr>
          <a:xfrm flipH="1" flipV="1">
            <a:off x="0" y="0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F4FD3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867EE-E7A3-DCAF-D010-E4C1AA5DE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957" y="232874"/>
            <a:ext cx="1981200" cy="677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E21B37E-F28E-0CE6-DD8B-864995989205}"/>
              </a:ext>
            </a:extLst>
          </p:cNvPr>
          <p:cNvSpPr/>
          <p:nvPr/>
        </p:nvSpPr>
        <p:spPr>
          <a:xfrm flipH="1">
            <a:off x="0" y="6268453"/>
            <a:ext cx="6858000" cy="2875548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45B6D2F-51AD-F5FE-593E-6757E4222498}"/>
              </a:ext>
            </a:extLst>
          </p:cNvPr>
          <p:cNvSpPr/>
          <p:nvPr/>
        </p:nvSpPr>
        <p:spPr>
          <a:xfrm>
            <a:off x="0" y="7480301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41BD7-27CE-4E79-2B8F-EBD712FC64E0}"/>
              </a:ext>
            </a:extLst>
          </p:cNvPr>
          <p:cNvSpPr txBox="1"/>
          <p:nvPr/>
        </p:nvSpPr>
        <p:spPr>
          <a:xfrm>
            <a:off x="157613" y="529389"/>
            <a:ext cx="3583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EXCASWEEP</a:t>
            </a:r>
          </a:p>
          <a:p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SWEEPER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3FC175-4065-42CF-1561-B4683077724F}"/>
              </a:ext>
            </a:extLst>
          </p:cNvPr>
          <p:cNvSpPr txBox="1"/>
          <p:nvPr/>
        </p:nvSpPr>
        <p:spPr>
          <a:xfrm>
            <a:off x="4199467" y="7235915"/>
            <a:ext cx="2658533" cy="1649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WHITES MATERIAL HANDLING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17 - 19 EMERY ROAD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BRISTOL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BS4 5PF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0117 972 0006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WWW.WHITESMH.CO.UK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SALES@WHITESMH.CO.UK</a:t>
            </a:r>
          </a:p>
          <a:p>
            <a:pPr algn="r"/>
            <a:endParaRPr lang="en-GB" sz="1100" dirty="0">
              <a:solidFill>
                <a:schemeClr val="bg1"/>
              </a:solidFill>
              <a:latin typeface="Aptos" panose="020B0004020202020204" pitchFamily="34" charset="0"/>
              <a:ea typeface="Verdana" panose="020B0604030504040204" pitchFamily="34" charset="0"/>
            </a:endParaRPr>
          </a:p>
          <a:p>
            <a:pPr algn="r"/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FD07AC-BBAE-8704-EBB1-01C2EB08897C}"/>
              </a:ext>
            </a:extLst>
          </p:cNvPr>
          <p:cNvSpPr txBox="1"/>
          <p:nvPr/>
        </p:nvSpPr>
        <p:spPr>
          <a:xfrm>
            <a:off x="0" y="3786051"/>
            <a:ext cx="6858000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ptos" panose="020B0004020202020204" pitchFamily="34" charset="0"/>
                <a:ea typeface="Verdana" panose="020B0604030504040204" pitchFamily="34" charset="0"/>
              </a:rPr>
              <a:t>FEATURES</a:t>
            </a:r>
          </a:p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Powerful direct drive motor inc. pressure relief valve</a:t>
            </a:r>
          </a:p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Hard wearing poly bristles</a:t>
            </a:r>
          </a:p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Universal fitting plate</a:t>
            </a:r>
          </a:p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Stands keep bristles protected when not in use</a:t>
            </a:r>
          </a:p>
          <a:p>
            <a:pPr algn="ctr"/>
            <a:r>
              <a:rPr lang="en-US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Covered canopy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Aptos" panose="020B0004020202020204" pitchFamily="34" charset="0"/>
              </a:rPr>
              <a:t>30’ manual swivel left/right</a:t>
            </a:r>
            <a:endParaRPr lang="en-US" sz="12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65C9A-3259-F557-4A05-40C538DC97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865014"/>
            <a:ext cx="1102939" cy="11029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598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F08E1-1C48-E66C-B0A5-CD20626AD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F2E5814F-B84C-AF96-147C-6E20B760C7A1}"/>
              </a:ext>
            </a:extLst>
          </p:cNvPr>
          <p:cNvSpPr/>
          <p:nvPr/>
        </p:nvSpPr>
        <p:spPr>
          <a:xfrm flipV="1">
            <a:off x="0" y="0"/>
            <a:ext cx="6858000" cy="166370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04B3106-6777-059A-3039-0552C05F9614}"/>
              </a:ext>
            </a:extLst>
          </p:cNvPr>
          <p:cNvSpPr/>
          <p:nvPr/>
        </p:nvSpPr>
        <p:spPr>
          <a:xfrm flipH="1" flipV="1">
            <a:off x="0" y="0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F4FD3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EC320-BF33-5582-F4C9-71B258C7E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957" y="232874"/>
            <a:ext cx="1981200" cy="677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D9B79F8-E5B3-97C4-CBDF-7A344CDE68E8}"/>
              </a:ext>
            </a:extLst>
          </p:cNvPr>
          <p:cNvSpPr/>
          <p:nvPr/>
        </p:nvSpPr>
        <p:spPr>
          <a:xfrm flipH="1">
            <a:off x="0" y="6268453"/>
            <a:ext cx="6858000" cy="2875548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D49942C7-C078-0B3C-4484-7FCE41A90474}"/>
              </a:ext>
            </a:extLst>
          </p:cNvPr>
          <p:cNvSpPr/>
          <p:nvPr/>
        </p:nvSpPr>
        <p:spPr>
          <a:xfrm>
            <a:off x="0" y="7480301"/>
            <a:ext cx="6858000" cy="1663700"/>
          </a:xfrm>
          <a:prstGeom prst="rtTriangle">
            <a:avLst/>
          </a:prstGeom>
          <a:solidFill>
            <a:srgbClr val="0F4F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A6550-E48E-855E-8C60-04C51B4525F9}"/>
              </a:ext>
            </a:extLst>
          </p:cNvPr>
          <p:cNvSpPr txBox="1"/>
          <p:nvPr/>
        </p:nvSpPr>
        <p:spPr>
          <a:xfrm>
            <a:off x="157613" y="529389"/>
            <a:ext cx="3583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EXCASWEEP</a:t>
            </a:r>
          </a:p>
          <a:p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SWEEPER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5C95F2-2713-828C-FF7E-BA0BF61A9208}"/>
              </a:ext>
            </a:extLst>
          </p:cNvPr>
          <p:cNvSpPr txBox="1"/>
          <p:nvPr/>
        </p:nvSpPr>
        <p:spPr>
          <a:xfrm>
            <a:off x="4199467" y="7235915"/>
            <a:ext cx="2658533" cy="1649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WHITES MATERIAL HANDLING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17 - 19 EMERY ROAD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BRISTOL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BS4 5PF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0117 972 0006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WWW.WHITESMH.CO.UK</a:t>
            </a:r>
          </a:p>
          <a:p>
            <a:pPr algn="r"/>
            <a:r>
              <a:rPr lang="en-GB" sz="11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</a:rPr>
              <a:t>SALES@WHITESMH.CO.UK</a:t>
            </a:r>
          </a:p>
          <a:p>
            <a:pPr algn="r"/>
            <a:endParaRPr lang="en-GB" sz="1100" dirty="0">
              <a:solidFill>
                <a:schemeClr val="bg1"/>
              </a:solidFill>
              <a:latin typeface="Aptos" panose="020B0004020202020204" pitchFamily="34" charset="0"/>
              <a:ea typeface="Verdana" panose="020B0604030504040204" pitchFamily="34" charset="0"/>
            </a:endParaRPr>
          </a:p>
          <a:p>
            <a:pPr algn="r"/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288D28-31CB-560F-72BB-B67B419E7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865014"/>
            <a:ext cx="1102939" cy="11029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CBC4FF-BCFD-6178-110C-A466A791A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98277"/>
            <a:ext cx="6858000" cy="41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94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94</Words>
  <Application>Microsoft Office PowerPoint</Application>
  <PresentationFormat>On-screen Show (4:3)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Cross</dc:creator>
  <cp:lastModifiedBy>Dan Turberfield-Cross</cp:lastModifiedBy>
  <cp:revision>13</cp:revision>
  <dcterms:created xsi:type="dcterms:W3CDTF">2022-12-09T13:04:35Z</dcterms:created>
  <dcterms:modified xsi:type="dcterms:W3CDTF">2024-03-07T11:41:43Z</dcterms:modified>
</cp:coreProperties>
</file>