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950CC7-AD94-4427-AD4B-2E61C84915BD}" v="1" dt="2023-03-30T14:07:49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CB950CC7-AD94-4427-AD4B-2E61C84915BD}"/>
    <pc:docChg chg="modSld">
      <pc:chgData name="Dan Cross" userId="df8a1b94-6a3b-4fd2-a246-f486a55d7179" providerId="ADAL" clId="{CB950CC7-AD94-4427-AD4B-2E61C84915BD}" dt="2023-03-30T14:07:52.706" v="1" actId="1076"/>
      <pc:docMkLst>
        <pc:docMk/>
      </pc:docMkLst>
      <pc:sldChg chg="addSp modSp mod">
        <pc:chgData name="Dan Cross" userId="df8a1b94-6a3b-4fd2-a246-f486a55d7179" providerId="ADAL" clId="{CB950CC7-AD94-4427-AD4B-2E61C84915BD}" dt="2023-03-30T14:07:52.706" v="1" actId="1076"/>
        <pc:sldMkLst>
          <pc:docMk/>
          <pc:sldMk cId="2815988284" sldId="256"/>
        </pc:sldMkLst>
        <pc:picChg chg="add mod">
          <ac:chgData name="Dan Cross" userId="df8a1b94-6a3b-4fd2-a246-f486a55d7179" providerId="ADAL" clId="{CB950CC7-AD94-4427-AD4B-2E61C84915BD}" dt="2023-03-30T14:07:52.706" v="1" actId="1076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  <pc:docChgLst>
    <pc:chgData name="Dan Cross" userId="df8a1b94-6a3b-4fd2-a246-f486a55d7179" providerId="ADAL" clId="{B6E9C64B-F266-40C3-B679-E17C4C15C3CA}"/>
    <pc:docChg chg="undo redo custSel modSld">
      <pc:chgData name="Dan Cross" userId="df8a1b94-6a3b-4fd2-a246-f486a55d7179" providerId="ADAL" clId="{B6E9C64B-F266-40C3-B679-E17C4C15C3CA}" dt="2022-12-14T19:01:52.713" v="95" actId="313"/>
      <pc:docMkLst>
        <pc:docMk/>
      </pc:docMkLst>
      <pc:sldChg chg="addSp delSp modSp mod">
        <pc:chgData name="Dan Cross" userId="df8a1b94-6a3b-4fd2-a246-f486a55d7179" providerId="ADAL" clId="{B6E9C64B-F266-40C3-B679-E17C4C15C3CA}" dt="2022-12-14T19:01:52.713" v="95" actId="313"/>
        <pc:sldMkLst>
          <pc:docMk/>
          <pc:sldMk cId="2815988284" sldId="256"/>
        </pc:sldMkLst>
        <pc:spChg chg="mod">
          <ac:chgData name="Dan Cross" userId="df8a1b94-6a3b-4fd2-a246-f486a55d7179" providerId="ADAL" clId="{B6E9C64B-F266-40C3-B679-E17C4C15C3CA}" dt="2022-12-14T09:11:27.922" v="32" actId="207"/>
          <ac:spMkLst>
            <pc:docMk/>
            <pc:sldMk cId="2815988284" sldId="256"/>
            <ac:spMk id="4" creationId="{216A99AB-5C77-4868-D75D-C1D2239623A0}"/>
          </ac:spMkLst>
        </pc:spChg>
        <pc:spChg chg="add del">
          <ac:chgData name="Dan Cross" userId="df8a1b94-6a3b-4fd2-a246-f486a55d7179" providerId="ADAL" clId="{B6E9C64B-F266-40C3-B679-E17C4C15C3CA}" dt="2022-12-09T20:26:44.175" v="23" actId="478"/>
          <ac:spMkLst>
            <pc:docMk/>
            <pc:sldMk cId="2815988284" sldId="256"/>
            <ac:spMk id="8" creationId="{DFEEDAE6-D966-784B-C85E-736BCC868028}"/>
          </ac:spMkLst>
        </pc:spChg>
        <pc:spChg chg="mod">
          <ac:chgData name="Dan Cross" userId="df8a1b94-6a3b-4fd2-a246-f486a55d7179" providerId="ADAL" clId="{B6E9C64B-F266-40C3-B679-E17C4C15C3CA}" dt="2022-12-14T09:11:11.254" v="31" actId="207"/>
          <ac:spMkLst>
            <pc:docMk/>
            <pc:sldMk cId="2815988284" sldId="256"/>
            <ac:spMk id="11" creationId="{545B6D2F-51AD-F5FE-593E-6757E4222498}"/>
          </ac:spMkLst>
        </pc:spChg>
        <pc:spChg chg="mod">
          <ac:chgData name="Dan Cross" userId="df8a1b94-6a3b-4fd2-a246-f486a55d7179" providerId="ADAL" clId="{B6E9C64B-F266-40C3-B679-E17C4C15C3CA}" dt="2022-12-14T18:59:01.638" v="42" actId="113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B6E9C64B-F266-40C3-B679-E17C4C15C3CA}" dt="2022-12-14T10:03:52.740" v="33" actId="20577"/>
          <ac:spMkLst>
            <pc:docMk/>
            <pc:sldMk cId="2815988284" sldId="256"/>
            <ac:spMk id="13" creationId="{2F3FC175-4065-42CF-1561-B4683077724F}"/>
          </ac:spMkLst>
        </pc:spChg>
        <pc:spChg chg="mod">
          <ac:chgData name="Dan Cross" userId="df8a1b94-6a3b-4fd2-a246-f486a55d7179" providerId="ADAL" clId="{B6E9C64B-F266-40C3-B679-E17C4C15C3CA}" dt="2022-12-14T19:01:52.713" v="95" actId="313"/>
          <ac:spMkLst>
            <pc:docMk/>
            <pc:sldMk cId="2815988284" sldId="256"/>
            <ac:spMk id="34" creationId="{4CFD07AC-BBAE-8704-EBB1-01C2EB08897C}"/>
          </ac:spMkLst>
        </pc:spChg>
        <pc:picChg chg="add del mod">
          <ac:chgData name="Dan Cross" userId="df8a1b94-6a3b-4fd2-a246-f486a55d7179" providerId="ADAL" clId="{B6E9C64B-F266-40C3-B679-E17C4C15C3CA}" dt="2022-12-14T09:11:02.338" v="30" actId="478"/>
          <ac:picMkLst>
            <pc:docMk/>
            <pc:sldMk cId="2815988284" sldId="256"/>
            <ac:picMk id="3" creationId="{4CC7709A-3F5E-33A7-441B-DA2CBBECD652}"/>
          </ac:picMkLst>
        </pc:picChg>
        <pc:picChg chg="add del mod ord">
          <ac:chgData name="Dan Cross" userId="df8a1b94-6a3b-4fd2-a246-f486a55d7179" providerId="ADAL" clId="{B6E9C64B-F266-40C3-B679-E17C4C15C3CA}" dt="2022-12-09T20:26:57.491" v="24" actId="14826"/>
          <ac:picMkLst>
            <pc:docMk/>
            <pc:sldMk cId="2815988284" sldId="256"/>
            <ac:picMk id="7" creationId="{2FF867EE-E7A3-DCAF-D010-E4C1AA5DE416}"/>
          </ac:picMkLst>
        </pc:picChg>
      </pc:sldChg>
    </pc:docChg>
  </pc:docChgLst>
  <pc:docChgLst>
    <pc:chgData name="Dan Cross" userId="df8a1b94-6a3b-4fd2-a246-f486a55d7179" providerId="ADAL" clId="{96C6A982-AD32-4127-AD9F-4357E5D36595}"/>
    <pc:docChg chg="modSld">
      <pc:chgData name="Dan Cross" userId="df8a1b94-6a3b-4fd2-a246-f486a55d7179" providerId="ADAL" clId="{96C6A982-AD32-4127-AD9F-4357E5D36595}" dt="2022-12-09T14:32:07.685" v="322" actId="20577"/>
      <pc:docMkLst>
        <pc:docMk/>
      </pc:docMkLst>
      <pc:sldChg chg="modSp mod">
        <pc:chgData name="Dan Cross" userId="df8a1b94-6a3b-4fd2-a246-f486a55d7179" providerId="ADAL" clId="{96C6A982-AD32-4127-AD9F-4357E5D36595}" dt="2022-12-09T14:32:07.685" v="322" actId="20577"/>
        <pc:sldMkLst>
          <pc:docMk/>
          <pc:sldMk cId="2815988284" sldId="256"/>
        </pc:sldMkLst>
        <pc:spChg chg="mod">
          <ac:chgData name="Dan Cross" userId="df8a1b94-6a3b-4fd2-a246-f486a55d7179" providerId="ADAL" clId="{96C6A982-AD32-4127-AD9F-4357E5D36595}" dt="2022-12-09T14:27:36.831" v="33" actId="1076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96C6A982-AD32-4127-AD9F-4357E5D36595}" dt="2022-12-09T14:32:07.685" v="322" actId="20577"/>
          <ac:spMkLst>
            <pc:docMk/>
            <pc:sldMk cId="2815988284" sldId="256"/>
            <ac:spMk id="34" creationId="{4CFD07AC-BBAE-8704-EBB1-01C2EB08897C}"/>
          </ac:spMkLst>
        </pc:spChg>
        <pc:picChg chg="mod modCrop">
          <ac:chgData name="Dan Cross" userId="df8a1b94-6a3b-4fd2-a246-f486a55d7179" providerId="ADAL" clId="{96C6A982-AD32-4127-AD9F-4357E5D36595}" dt="2022-12-09T14:28:48.494" v="42" actId="107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68521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WORK PLATFORMS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0" t="7793" r="28352" b="12545"/>
          <a:stretch/>
        </p:blipFill>
        <p:spPr>
          <a:xfrm>
            <a:off x="2766638" y="1930400"/>
            <a:ext cx="3812378" cy="332740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339895" y="4800244"/>
            <a:ext cx="44383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Galvanized finish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Two person capacity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Conforms to PM28 guidelines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Self closing gate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Tine slot fixing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Non-slip chequer plate floor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Tool shelf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Harness points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Mesh back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500kg SWL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Optional bolt on loader brackets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Optional personalised name plate 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88" y="4121498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3</cp:revision>
  <dcterms:created xsi:type="dcterms:W3CDTF">2022-12-09T13:04:35Z</dcterms:created>
  <dcterms:modified xsi:type="dcterms:W3CDTF">2023-03-30T14:07:54Z</dcterms:modified>
</cp:coreProperties>
</file>