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ACD7EC-4645-4207-906E-2F7AA00270BD}" v="5" dt="2023-09-06T10:32:16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30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Turberfield-Cross" userId="df8a1b94-6a3b-4fd2-a246-f486a55d7179" providerId="ADAL" clId="{A9ACD7EC-4645-4207-906E-2F7AA00270BD}"/>
    <pc:docChg chg="modSld">
      <pc:chgData name="Dan Turberfield-Cross" userId="df8a1b94-6a3b-4fd2-a246-f486a55d7179" providerId="ADAL" clId="{A9ACD7EC-4645-4207-906E-2F7AA00270BD}" dt="2023-09-06T10:32:24.145" v="28"/>
      <pc:docMkLst>
        <pc:docMk/>
      </pc:docMkLst>
      <pc:sldChg chg="delSp modSp mod">
        <pc:chgData name="Dan Turberfield-Cross" userId="df8a1b94-6a3b-4fd2-a246-f486a55d7179" providerId="ADAL" clId="{A9ACD7EC-4645-4207-906E-2F7AA00270BD}" dt="2023-09-06T10:32:24.145" v="28"/>
        <pc:sldMkLst>
          <pc:docMk/>
          <pc:sldMk cId="2815988284" sldId="256"/>
        </pc:sldMkLst>
        <pc:spChg chg="mod">
          <ac:chgData name="Dan Turberfield-Cross" userId="df8a1b94-6a3b-4fd2-a246-f486a55d7179" providerId="ADAL" clId="{A9ACD7EC-4645-4207-906E-2F7AA00270BD}" dt="2023-09-06T10:32:24.145" v="28"/>
          <ac:spMkLst>
            <pc:docMk/>
            <pc:sldMk cId="2815988284" sldId="256"/>
            <ac:spMk id="34" creationId="{4CFD07AC-BBAE-8704-EBB1-01C2EB08897C}"/>
          </ac:spMkLst>
        </pc:spChg>
        <pc:picChg chg="mod">
          <ac:chgData name="Dan Turberfield-Cross" userId="df8a1b94-6a3b-4fd2-a246-f486a55d7179" providerId="ADAL" clId="{A9ACD7EC-4645-4207-906E-2F7AA00270BD}" dt="2023-09-06T10:31:57.201" v="3" actId="1076"/>
          <ac:picMkLst>
            <pc:docMk/>
            <pc:sldMk cId="2815988284" sldId="256"/>
            <ac:picMk id="1026" creationId="{075E1BB3-D58C-8F09-613B-C6748EDE3C97}"/>
          </ac:picMkLst>
        </pc:picChg>
        <pc:picChg chg="del">
          <ac:chgData name="Dan Turberfield-Cross" userId="df8a1b94-6a3b-4fd2-a246-f486a55d7179" providerId="ADAL" clId="{A9ACD7EC-4645-4207-906E-2F7AA00270BD}" dt="2023-09-06T10:31:54.031" v="1" actId="478"/>
          <ac:picMkLst>
            <pc:docMk/>
            <pc:sldMk cId="2815988284" sldId="256"/>
            <ac:picMk id="1027" creationId="{FF1550B1-7A7B-27E9-D462-1D6B7B975FD6}"/>
          </ac:picMkLst>
        </pc:picChg>
        <pc:picChg chg="del">
          <ac:chgData name="Dan Turberfield-Cross" userId="df8a1b94-6a3b-4fd2-a246-f486a55d7179" providerId="ADAL" clId="{A9ACD7EC-4645-4207-906E-2F7AA00270BD}" dt="2023-09-06T10:31:53.497" v="0" actId="478"/>
          <ac:picMkLst>
            <pc:docMk/>
            <pc:sldMk cId="2815988284" sldId="256"/>
            <ac:picMk id="1028" creationId="{3C2EDE7F-A31D-0DA5-3FD4-3F6D9CEA60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bucket&#10;&#10;Description automatically generated">
            <a:extLst>
              <a:ext uri="{FF2B5EF4-FFF2-40B4-BE49-F238E27FC236}">
                <a16:creationId xmlns:a16="http://schemas.microsoft.com/office/drawing/2014/main" id="{4614B543-728B-4AFA-364B-AF32C40D2F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3" t="15899" r="12381" b="11090"/>
          <a:stretch/>
        </p:blipFill>
        <p:spPr>
          <a:xfrm>
            <a:off x="2237765" y="1585066"/>
            <a:ext cx="4446079" cy="3192332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17364"/>
            <a:ext cx="3583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WOOD CHIP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74156" y="4663718"/>
            <a:ext cx="469239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High capacity for handling dry wood chip</a:t>
            </a:r>
          </a:p>
          <a:p>
            <a:pPr marL="171450" indent="-171450" algn="l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3.00m3 &amp; 3.50m3 options </a:t>
            </a:r>
          </a:p>
          <a:p>
            <a:pPr marL="171450" indent="-171450" algn="l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6mm shell</a:t>
            </a:r>
          </a:p>
          <a:p>
            <a:pPr marL="171450" indent="-171450" algn="l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Full height brackets</a:t>
            </a:r>
          </a:p>
          <a:p>
            <a:pPr marL="171450" indent="-171450" algn="l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Brackets welded to fully wrapped support straps</a:t>
            </a:r>
          </a:p>
          <a:p>
            <a:pPr marL="171450" indent="-171450" algn="l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boron heat treated cutting edge</a:t>
            </a:r>
          </a:p>
          <a:p>
            <a:pPr marL="171450" indent="-171450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boron heat treated heel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pads</a:t>
            </a:r>
          </a:p>
          <a:p>
            <a:pPr marL="171450" indent="-171450" algn="l">
              <a:buFontTx/>
              <a:buChar char="-"/>
            </a:pPr>
            <a:r>
              <a:rPr lang="en-GB" sz="1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boron heat treated bolt on reversible toe plate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75E1BB3-D58C-8F09-613B-C6748EDE3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9" y="3300213"/>
            <a:ext cx="2114026" cy="82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grey and black bucket&#10;&#10;Description automatically generated with medium confidence">
            <a:extLst>
              <a:ext uri="{FF2B5EF4-FFF2-40B4-BE49-F238E27FC236}">
                <a16:creationId xmlns:a16="http://schemas.microsoft.com/office/drawing/2014/main" id="{7F0327F7-04CB-752C-E483-121D6B74EC58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3" t="23416" r="21904" b="20574"/>
          <a:stretch/>
        </p:blipFill>
        <p:spPr>
          <a:xfrm>
            <a:off x="1261305" y="6772398"/>
            <a:ext cx="1524706" cy="95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Turberfield-Cross</cp:lastModifiedBy>
  <cp:revision>8</cp:revision>
  <dcterms:created xsi:type="dcterms:W3CDTF">2022-12-09T13:04:35Z</dcterms:created>
  <dcterms:modified xsi:type="dcterms:W3CDTF">2023-09-06T10:32:27Z</dcterms:modified>
</cp:coreProperties>
</file>