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Cross" userId="df8a1b94-6a3b-4fd2-a246-f486a55d7179" providerId="ADAL" clId="{B2939EFE-47F0-4F55-98AB-A366229D8472}"/>
    <pc:docChg chg="modSld">
      <pc:chgData name="Dan Cross" userId="df8a1b94-6a3b-4fd2-a246-f486a55d7179" providerId="ADAL" clId="{B2939EFE-47F0-4F55-98AB-A366229D8472}" dt="2023-05-25T07:38:41.636" v="1" actId="1076"/>
      <pc:docMkLst>
        <pc:docMk/>
      </pc:docMkLst>
      <pc:sldChg chg="addSp modSp mod">
        <pc:chgData name="Dan Cross" userId="df8a1b94-6a3b-4fd2-a246-f486a55d7179" providerId="ADAL" clId="{B2939EFE-47F0-4F55-98AB-A366229D8472}" dt="2023-05-25T07:38:41.636" v="1" actId="1076"/>
        <pc:sldMkLst>
          <pc:docMk/>
          <pc:sldMk cId="2782251894" sldId="257"/>
        </pc:sldMkLst>
        <pc:picChg chg="add mod">
          <ac:chgData name="Dan Cross" userId="df8a1b94-6a3b-4fd2-a246-f486a55d7179" providerId="ADAL" clId="{B2939EFE-47F0-4F55-98AB-A366229D8472}" dt="2023-05-25T07:38:41.636" v="1" actId="1076"/>
          <ac:picMkLst>
            <pc:docMk/>
            <pc:sldMk cId="2782251894" sldId="257"/>
            <ac:picMk id="6" creationId="{3820EC3B-46E3-8E74-7C6B-6AD4A514CE22}"/>
          </ac:picMkLst>
        </pc:picChg>
      </pc:sldChg>
    </pc:docChg>
  </pc:docChgLst>
  <pc:docChgLst>
    <pc:chgData name="Dan Cross" userId="df8a1b94-6a3b-4fd2-a246-f486a55d7179" providerId="ADAL" clId="{0B02847A-ACDE-4A45-A3DD-B240FF16D1C2}"/>
    <pc:docChg chg="undo redo custSel addSld delSld modSld sldOrd">
      <pc:chgData name="Dan Cross" userId="df8a1b94-6a3b-4fd2-a246-f486a55d7179" providerId="ADAL" clId="{0B02847A-ACDE-4A45-A3DD-B240FF16D1C2}" dt="2023-02-28T11:49:28.033" v="2398" actId="167"/>
      <pc:docMkLst>
        <pc:docMk/>
      </pc:docMkLst>
      <pc:sldChg chg="addSp delSp modSp mod">
        <pc:chgData name="Dan Cross" userId="df8a1b94-6a3b-4fd2-a246-f486a55d7179" providerId="ADAL" clId="{0B02847A-ACDE-4A45-A3DD-B240FF16D1C2}" dt="2023-02-27T15:33:58.608" v="2193" actId="14861"/>
        <pc:sldMkLst>
          <pc:docMk/>
          <pc:sldMk cId="2815988284" sldId="256"/>
        </pc:sldMkLst>
        <pc:spChg chg="mod">
          <ac:chgData name="Dan Cross" userId="df8a1b94-6a3b-4fd2-a246-f486a55d7179" providerId="ADAL" clId="{0B02847A-ACDE-4A45-A3DD-B240FF16D1C2}" dt="2023-02-13T12:35:26.332" v="4" actId="14100"/>
          <ac:spMkLst>
            <pc:docMk/>
            <pc:sldMk cId="2815988284" sldId="256"/>
            <ac:spMk id="5" creationId="{BF30E6EE-1617-6B62-5548-FFF5267B1834}"/>
          </ac:spMkLst>
        </pc:spChg>
        <pc:spChg chg="mod">
          <ac:chgData name="Dan Cross" userId="df8a1b94-6a3b-4fd2-a246-f486a55d7179" providerId="ADAL" clId="{0B02847A-ACDE-4A45-A3DD-B240FF16D1C2}" dt="2023-02-13T12:38:53.869" v="26" actId="14100"/>
          <ac:spMkLst>
            <pc:docMk/>
            <pc:sldMk cId="2815988284" sldId="256"/>
            <ac:spMk id="10" creationId="{6E21B37E-F28E-0CE6-DD8B-864995989205}"/>
          </ac:spMkLst>
        </pc:spChg>
        <pc:spChg chg="mod">
          <ac:chgData name="Dan Cross" userId="df8a1b94-6a3b-4fd2-a246-f486a55d7179" providerId="ADAL" clId="{0B02847A-ACDE-4A45-A3DD-B240FF16D1C2}" dt="2023-02-13T12:35:29.455" v="5" actId="1076"/>
          <ac:spMkLst>
            <pc:docMk/>
            <pc:sldMk cId="2815988284" sldId="256"/>
            <ac:spMk id="12" creationId="{E7E41BD7-27CE-4E79-2B8F-EBD712FC64E0}"/>
          </ac:spMkLst>
        </pc:spChg>
        <pc:spChg chg="mod">
          <ac:chgData name="Dan Cross" userId="df8a1b94-6a3b-4fd2-a246-f486a55d7179" providerId="ADAL" clId="{0B02847A-ACDE-4A45-A3DD-B240FF16D1C2}" dt="2023-02-13T13:05:23.634" v="39" actId="1076"/>
          <ac:spMkLst>
            <pc:docMk/>
            <pc:sldMk cId="2815988284" sldId="256"/>
            <ac:spMk id="13" creationId="{2F3FC175-4065-42CF-1561-B4683077724F}"/>
          </ac:spMkLst>
        </pc:spChg>
        <pc:spChg chg="del mod">
          <ac:chgData name="Dan Cross" userId="df8a1b94-6a3b-4fd2-a246-f486a55d7179" providerId="ADAL" clId="{0B02847A-ACDE-4A45-A3DD-B240FF16D1C2}" dt="2023-02-27T14:05:38.276" v="448" actId="478"/>
          <ac:spMkLst>
            <pc:docMk/>
            <pc:sldMk cId="2815988284" sldId="256"/>
            <ac:spMk id="34" creationId="{4CFD07AC-BBAE-8704-EBB1-01C2EB08897C}"/>
          </ac:spMkLst>
        </pc:spChg>
        <pc:graphicFrameChg chg="del mod modGraphic">
          <ac:chgData name="Dan Cross" userId="df8a1b94-6a3b-4fd2-a246-f486a55d7179" providerId="ADAL" clId="{0B02847A-ACDE-4A45-A3DD-B240FF16D1C2}" dt="2023-02-27T14:05:37.182" v="447" actId="478"/>
          <ac:graphicFrameMkLst>
            <pc:docMk/>
            <pc:sldMk cId="2815988284" sldId="256"/>
            <ac:graphicFrameMk id="6" creationId="{BC1A8D6F-FB71-0A25-3004-A1587F497F09}"/>
          </ac:graphicFrameMkLst>
        </pc:graphicFrameChg>
        <pc:picChg chg="del mod ord">
          <ac:chgData name="Dan Cross" userId="df8a1b94-6a3b-4fd2-a246-f486a55d7179" providerId="ADAL" clId="{0B02847A-ACDE-4A45-A3DD-B240FF16D1C2}" dt="2023-02-27T14:05:45.496" v="452" actId="478"/>
          <ac:picMkLst>
            <pc:docMk/>
            <pc:sldMk cId="2815988284" sldId="256"/>
            <ac:picMk id="3" creationId="{32DAC63A-E382-49D3-AD35-C8F977D6A8D8}"/>
          </ac:picMkLst>
        </pc:picChg>
        <pc:picChg chg="add del mod">
          <ac:chgData name="Dan Cross" userId="df8a1b94-6a3b-4fd2-a246-f486a55d7179" providerId="ADAL" clId="{0B02847A-ACDE-4A45-A3DD-B240FF16D1C2}" dt="2023-02-27T14:06:15.063" v="454" actId="478"/>
          <ac:picMkLst>
            <pc:docMk/>
            <pc:sldMk cId="2815988284" sldId="256"/>
            <ac:picMk id="8" creationId="{2FBB650E-A7DD-355F-14ED-A03BC6CDD38B}"/>
          </ac:picMkLst>
        </pc:picChg>
        <pc:picChg chg="add del mod ord">
          <ac:chgData name="Dan Cross" userId="df8a1b94-6a3b-4fd2-a246-f486a55d7179" providerId="ADAL" clId="{0B02847A-ACDE-4A45-A3DD-B240FF16D1C2}" dt="2023-02-13T15:40:26.934" v="382" actId="478"/>
          <ac:picMkLst>
            <pc:docMk/>
            <pc:sldMk cId="2815988284" sldId="256"/>
            <ac:picMk id="8" creationId="{A5188029-D10D-4187-8D7C-D51D0D192C93}"/>
          </ac:picMkLst>
        </pc:picChg>
        <pc:picChg chg="add del mod">
          <ac:chgData name="Dan Cross" userId="df8a1b94-6a3b-4fd2-a246-f486a55d7179" providerId="ADAL" clId="{0B02847A-ACDE-4A45-A3DD-B240FF16D1C2}" dt="2023-02-13T15:07:03.454" v="213" actId="21"/>
          <ac:picMkLst>
            <pc:docMk/>
            <pc:sldMk cId="2815988284" sldId="256"/>
            <ac:picMk id="14" creationId="{1C675365-A8BE-2578-8555-0C4528C47D31}"/>
          </ac:picMkLst>
        </pc:picChg>
        <pc:picChg chg="add mod ord modCrop">
          <ac:chgData name="Dan Cross" userId="df8a1b94-6a3b-4fd2-a246-f486a55d7179" providerId="ADAL" clId="{0B02847A-ACDE-4A45-A3DD-B240FF16D1C2}" dt="2023-02-27T14:09:11.701" v="483" actId="1076"/>
          <ac:picMkLst>
            <pc:docMk/>
            <pc:sldMk cId="2815988284" sldId="256"/>
            <ac:picMk id="14" creationId="{9AC3F262-F927-075C-FFEC-795048619969}"/>
          </ac:picMkLst>
        </pc:picChg>
        <pc:picChg chg="add mod ord">
          <ac:chgData name="Dan Cross" userId="df8a1b94-6a3b-4fd2-a246-f486a55d7179" providerId="ADAL" clId="{0B02847A-ACDE-4A45-A3DD-B240FF16D1C2}" dt="2023-02-27T15:33:58.608" v="2193" actId="14861"/>
          <ac:picMkLst>
            <pc:docMk/>
            <pc:sldMk cId="2815988284" sldId="256"/>
            <ac:picMk id="16" creationId="{EB87FA0C-0726-96BE-0C8C-9FAC820A5876}"/>
          </ac:picMkLst>
        </pc:picChg>
        <pc:picChg chg="add del mod ord">
          <ac:chgData name="Dan Cross" userId="df8a1b94-6a3b-4fd2-a246-f486a55d7179" providerId="ADAL" clId="{0B02847A-ACDE-4A45-A3DD-B240FF16D1C2}" dt="2023-02-13T15:20:06.205" v="339" actId="22"/>
          <ac:picMkLst>
            <pc:docMk/>
            <pc:sldMk cId="2815988284" sldId="256"/>
            <ac:picMk id="19" creationId="{422F060B-681F-BDF4-5C2F-C7EBCC42605E}"/>
          </ac:picMkLst>
        </pc:picChg>
        <pc:picChg chg="add del mod ord">
          <ac:chgData name="Dan Cross" userId="df8a1b94-6a3b-4fd2-a246-f486a55d7179" providerId="ADAL" clId="{0B02847A-ACDE-4A45-A3DD-B240FF16D1C2}" dt="2023-02-27T14:05:35.954" v="446" actId="478"/>
          <ac:picMkLst>
            <pc:docMk/>
            <pc:sldMk cId="2815988284" sldId="256"/>
            <ac:picMk id="22" creationId="{BDC6D997-184B-5E75-4E00-AF04ED038669}"/>
          </ac:picMkLst>
        </pc:picChg>
      </pc:sldChg>
      <pc:sldChg chg="addSp delSp modSp mod">
        <pc:chgData name="Dan Cross" userId="df8a1b94-6a3b-4fd2-a246-f486a55d7179" providerId="ADAL" clId="{0B02847A-ACDE-4A45-A3DD-B240FF16D1C2}" dt="2023-02-28T10:38:57.379" v="2358" actId="1076"/>
        <pc:sldMkLst>
          <pc:docMk/>
          <pc:sldMk cId="2782251894" sldId="257"/>
        </pc:sldMkLst>
        <pc:spChg chg="mod">
          <ac:chgData name="Dan Cross" userId="df8a1b94-6a3b-4fd2-a246-f486a55d7179" providerId="ADAL" clId="{0B02847A-ACDE-4A45-A3DD-B240FF16D1C2}" dt="2023-02-28T10:34:39.154" v="2341" actId="1076"/>
          <ac:spMkLst>
            <pc:docMk/>
            <pc:sldMk cId="2782251894" sldId="257"/>
            <ac:spMk id="3" creationId="{AD4F1CC0-12AA-8BA3-B32B-AC57CE9255EC}"/>
          </ac:spMkLst>
        </pc:spChg>
        <pc:spChg chg="mod">
          <ac:chgData name="Dan Cross" userId="df8a1b94-6a3b-4fd2-a246-f486a55d7179" providerId="ADAL" clId="{0B02847A-ACDE-4A45-A3DD-B240FF16D1C2}" dt="2023-02-27T14:03:55.995" v="415" actId="20577"/>
          <ac:spMkLst>
            <pc:docMk/>
            <pc:sldMk cId="2782251894" sldId="257"/>
            <ac:spMk id="12" creationId="{E7E41BD7-27CE-4E79-2B8F-EBD712FC64E0}"/>
          </ac:spMkLst>
        </pc:spChg>
        <pc:spChg chg="add mod">
          <ac:chgData name="Dan Cross" userId="df8a1b94-6a3b-4fd2-a246-f486a55d7179" providerId="ADAL" clId="{0B02847A-ACDE-4A45-A3DD-B240FF16D1C2}" dt="2023-02-28T10:34:38.809" v="2340" actId="1076"/>
          <ac:spMkLst>
            <pc:docMk/>
            <pc:sldMk cId="2782251894" sldId="257"/>
            <ac:spMk id="17" creationId="{AB68E7F5-CC11-2541-81E8-87FA8629C7FA}"/>
          </ac:spMkLst>
        </pc:spChg>
        <pc:picChg chg="add del mod">
          <ac:chgData name="Dan Cross" userId="df8a1b94-6a3b-4fd2-a246-f486a55d7179" providerId="ADAL" clId="{0B02847A-ACDE-4A45-A3DD-B240FF16D1C2}" dt="2023-02-27T15:52:50.859" v="2221" actId="478"/>
          <ac:picMkLst>
            <pc:docMk/>
            <pc:sldMk cId="2782251894" sldId="257"/>
            <ac:picMk id="8" creationId="{A0ACCB68-0345-6DE1-EF50-2FA575FACBD5}"/>
          </ac:picMkLst>
        </pc:picChg>
        <pc:picChg chg="add mod ord">
          <ac:chgData name="Dan Cross" userId="df8a1b94-6a3b-4fd2-a246-f486a55d7179" providerId="ADAL" clId="{0B02847A-ACDE-4A45-A3DD-B240FF16D1C2}" dt="2023-02-28T10:22:23.671" v="2316" actId="14100"/>
          <ac:picMkLst>
            <pc:docMk/>
            <pc:sldMk cId="2782251894" sldId="257"/>
            <ac:picMk id="8" creationId="{B44906AF-13D0-379E-0507-BE57127861A0}"/>
          </ac:picMkLst>
        </pc:picChg>
        <pc:picChg chg="del">
          <ac:chgData name="Dan Cross" userId="df8a1b94-6a3b-4fd2-a246-f486a55d7179" providerId="ADAL" clId="{0B02847A-ACDE-4A45-A3DD-B240FF16D1C2}" dt="2023-02-27T14:12:03.943" v="511" actId="478"/>
          <ac:picMkLst>
            <pc:docMk/>
            <pc:sldMk cId="2782251894" sldId="257"/>
            <ac:picMk id="8" creationId="{DDFA67C7-9D72-8F58-8D2B-971C5C801645}"/>
          </ac:picMkLst>
        </pc:picChg>
        <pc:picChg chg="add del mod ord">
          <ac:chgData name="Dan Cross" userId="df8a1b94-6a3b-4fd2-a246-f486a55d7179" providerId="ADAL" clId="{0B02847A-ACDE-4A45-A3DD-B240FF16D1C2}" dt="2023-02-27T15:55:05.751" v="2226" actId="478"/>
          <ac:picMkLst>
            <pc:docMk/>
            <pc:sldMk cId="2782251894" sldId="257"/>
            <ac:picMk id="14" creationId="{13561BD1-96B2-D028-9811-682D15464D48}"/>
          </ac:picMkLst>
        </pc:picChg>
        <pc:picChg chg="add del mod ord">
          <ac:chgData name="Dan Cross" userId="df8a1b94-6a3b-4fd2-a246-f486a55d7179" providerId="ADAL" clId="{0B02847A-ACDE-4A45-A3DD-B240FF16D1C2}" dt="2023-02-28T10:24:03.074" v="2317" actId="478"/>
          <ac:picMkLst>
            <pc:docMk/>
            <pc:sldMk cId="2782251894" sldId="257"/>
            <ac:picMk id="14" creationId="{FB1CB301-FE8C-1891-3D8F-78037064A2D5}"/>
          </ac:picMkLst>
        </pc:picChg>
        <pc:picChg chg="add del mod ord">
          <ac:chgData name="Dan Cross" userId="df8a1b94-6a3b-4fd2-a246-f486a55d7179" providerId="ADAL" clId="{0B02847A-ACDE-4A45-A3DD-B240FF16D1C2}" dt="2023-02-28T10:38:36.924" v="2352" actId="478"/>
          <ac:picMkLst>
            <pc:docMk/>
            <pc:sldMk cId="2782251894" sldId="257"/>
            <ac:picMk id="16" creationId="{56E8259C-2C86-39DE-EC3E-F2DD21BA93F0}"/>
          </ac:picMkLst>
        </pc:picChg>
        <pc:picChg chg="add del mod">
          <ac:chgData name="Dan Cross" userId="df8a1b94-6a3b-4fd2-a246-f486a55d7179" providerId="ADAL" clId="{0B02847A-ACDE-4A45-A3DD-B240FF16D1C2}" dt="2023-02-27T16:10:21.311" v="2250" actId="22"/>
          <ac:picMkLst>
            <pc:docMk/>
            <pc:sldMk cId="2782251894" sldId="257"/>
            <ac:picMk id="18" creationId="{F4753CF3-3EE4-60CF-CDB6-FD46767DC667}"/>
          </ac:picMkLst>
        </pc:picChg>
        <pc:picChg chg="add mod ord">
          <ac:chgData name="Dan Cross" userId="df8a1b94-6a3b-4fd2-a246-f486a55d7179" providerId="ADAL" clId="{0B02847A-ACDE-4A45-A3DD-B240FF16D1C2}" dt="2023-02-28T10:38:49.875" v="2357" actId="1076"/>
          <ac:picMkLst>
            <pc:docMk/>
            <pc:sldMk cId="2782251894" sldId="257"/>
            <ac:picMk id="19" creationId="{32054AF7-915D-B094-A016-DEB08648EF83}"/>
          </ac:picMkLst>
        </pc:picChg>
        <pc:picChg chg="add mod ord">
          <ac:chgData name="Dan Cross" userId="df8a1b94-6a3b-4fd2-a246-f486a55d7179" providerId="ADAL" clId="{0B02847A-ACDE-4A45-A3DD-B240FF16D1C2}" dt="2023-02-28T10:38:57.379" v="2358" actId="1076"/>
          <ac:picMkLst>
            <pc:docMk/>
            <pc:sldMk cId="2782251894" sldId="257"/>
            <ac:picMk id="21" creationId="{007CA727-DB30-F298-F937-5957FA2EA69F}"/>
          </ac:picMkLst>
        </pc:picChg>
        <pc:picChg chg="add del mod">
          <ac:chgData name="Dan Cross" userId="df8a1b94-6a3b-4fd2-a246-f486a55d7179" providerId="ADAL" clId="{0B02847A-ACDE-4A45-A3DD-B240FF16D1C2}" dt="2023-02-28T10:15:54.582" v="2289" actId="478"/>
          <ac:picMkLst>
            <pc:docMk/>
            <pc:sldMk cId="2782251894" sldId="257"/>
            <ac:picMk id="1026" creationId="{516698FE-3332-8A95-DAA8-68B6420DC94B}"/>
          </ac:picMkLst>
        </pc:picChg>
        <pc:picChg chg="add del mod">
          <ac:chgData name="Dan Cross" userId="df8a1b94-6a3b-4fd2-a246-f486a55d7179" providerId="ADAL" clId="{0B02847A-ACDE-4A45-A3DD-B240FF16D1C2}" dt="2023-02-28T10:15:55.697" v="2290" actId="478"/>
          <ac:picMkLst>
            <pc:docMk/>
            <pc:sldMk cId="2782251894" sldId="257"/>
            <ac:picMk id="1028" creationId="{FE9D4DD4-21AB-70A0-E156-547B0838213B}"/>
          </ac:picMkLst>
        </pc:picChg>
        <pc:picChg chg="add del mod">
          <ac:chgData name="Dan Cross" userId="df8a1b94-6a3b-4fd2-a246-f486a55d7179" providerId="ADAL" clId="{0B02847A-ACDE-4A45-A3DD-B240FF16D1C2}" dt="2023-02-27T15:52:05.847" v="2218" actId="478"/>
          <ac:picMkLst>
            <pc:docMk/>
            <pc:sldMk cId="2782251894" sldId="257"/>
            <ac:picMk id="1030" creationId="{79951F6E-866E-1CC8-765E-3079E3BD0631}"/>
          </ac:picMkLst>
        </pc:picChg>
        <pc:picChg chg="del">
          <ac:chgData name="Dan Cross" userId="df8a1b94-6a3b-4fd2-a246-f486a55d7179" providerId="ADAL" clId="{0B02847A-ACDE-4A45-A3DD-B240FF16D1C2}" dt="2023-02-27T14:09:40.126" v="484" actId="478"/>
          <ac:picMkLst>
            <pc:docMk/>
            <pc:sldMk cId="2782251894" sldId="257"/>
            <ac:picMk id="2050" creationId="{4C3B30D2-82B9-2A30-18F7-AB23066D27A9}"/>
          </ac:picMkLst>
        </pc:picChg>
        <pc:picChg chg="del">
          <ac:chgData name="Dan Cross" userId="df8a1b94-6a3b-4fd2-a246-f486a55d7179" providerId="ADAL" clId="{0B02847A-ACDE-4A45-A3DD-B240FF16D1C2}" dt="2023-02-27T14:10:01.997" v="491" actId="478"/>
          <ac:picMkLst>
            <pc:docMk/>
            <pc:sldMk cId="2782251894" sldId="257"/>
            <ac:picMk id="2052" creationId="{67170B9B-7BFE-5019-1154-2817BD588A69}"/>
          </ac:picMkLst>
        </pc:picChg>
      </pc:sldChg>
      <pc:sldChg chg="add del">
        <pc:chgData name="Dan Cross" userId="df8a1b94-6a3b-4fd2-a246-f486a55d7179" providerId="ADAL" clId="{0B02847A-ACDE-4A45-A3DD-B240FF16D1C2}" dt="2023-02-27T14:02:53.040" v="394" actId="47"/>
        <pc:sldMkLst>
          <pc:docMk/>
          <pc:sldMk cId="4130575055" sldId="257"/>
        </pc:sldMkLst>
      </pc:sldChg>
      <pc:sldChg chg="addSp delSp modSp mod">
        <pc:chgData name="Dan Cross" userId="df8a1b94-6a3b-4fd2-a246-f486a55d7179" providerId="ADAL" clId="{0B02847A-ACDE-4A45-A3DD-B240FF16D1C2}" dt="2023-02-28T11:49:28.033" v="2398" actId="167"/>
        <pc:sldMkLst>
          <pc:docMk/>
          <pc:sldMk cId="4031383380" sldId="259"/>
        </pc:sldMkLst>
        <pc:spChg chg="mod">
          <ac:chgData name="Dan Cross" userId="df8a1b94-6a3b-4fd2-a246-f486a55d7179" providerId="ADAL" clId="{0B02847A-ACDE-4A45-A3DD-B240FF16D1C2}" dt="2023-02-27T14:34:53.060" v="1287" actId="20577"/>
          <ac:spMkLst>
            <pc:docMk/>
            <pc:sldMk cId="4031383380" sldId="259"/>
            <ac:spMk id="2" creationId="{4B2F1B76-FE2F-AAC8-A4D4-28277B0C6402}"/>
          </ac:spMkLst>
        </pc:spChg>
        <pc:spChg chg="del">
          <ac:chgData name="Dan Cross" userId="df8a1b94-6a3b-4fd2-a246-f486a55d7179" providerId="ADAL" clId="{0B02847A-ACDE-4A45-A3DD-B240FF16D1C2}" dt="2023-02-27T15:23:14.096" v="1749" actId="478"/>
          <ac:spMkLst>
            <pc:docMk/>
            <pc:sldMk cId="4031383380" sldId="259"/>
            <ac:spMk id="3" creationId="{AD4F1CC0-12AA-8BA3-B32B-AC57CE9255EC}"/>
          </ac:spMkLst>
        </pc:spChg>
        <pc:spChg chg="mod">
          <ac:chgData name="Dan Cross" userId="df8a1b94-6a3b-4fd2-a246-f486a55d7179" providerId="ADAL" clId="{0B02847A-ACDE-4A45-A3DD-B240FF16D1C2}" dt="2023-02-27T14:20:19.335" v="1270" actId="20577"/>
          <ac:spMkLst>
            <pc:docMk/>
            <pc:sldMk cId="4031383380" sldId="259"/>
            <ac:spMk id="12" creationId="{E7E41BD7-27CE-4E79-2B8F-EBD712FC64E0}"/>
          </ac:spMkLst>
        </pc:spChg>
        <pc:graphicFrameChg chg="add mod ord modGraphic">
          <ac:chgData name="Dan Cross" userId="df8a1b94-6a3b-4fd2-a246-f486a55d7179" providerId="ADAL" clId="{0B02847A-ACDE-4A45-A3DD-B240FF16D1C2}" dt="2023-02-28T11:49:17.205" v="2395" actId="1076"/>
          <ac:graphicFrameMkLst>
            <pc:docMk/>
            <pc:sldMk cId="4031383380" sldId="259"/>
            <ac:graphicFrameMk id="15" creationId="{E68928E3-B898-FB7A-FBC5-1C7CA1574F65}"/>
          </ac:graphicFrameMkLst>
        </pc:graphicFrameChg>
        <pc:picChg chg="add del mod ord">
          <ac:chgData name="Dan Cross" userId="df8a1b94-6a3b-4fd2-a246-f486a55d7179" providerId="ADAL" clId="{0B02847A-ACDE-4A45-A3DD-B240FF16D1C2}" dt="2023-02-28T11:48:13.932" v="2387" actId="478"/>
          <ac:picMkLst>
            <pc:docMk/>
            <pc:sldMk cId="4031383380" sldId="259"/>
            <ac:picMk id="6" creationId="{D32CD30D-C131-EF70-38DD-82A79BC3909F}"/>
          </ac:picMkLst>
        </pc:picChg>
        <pc:picChg chg="del">
          <ac:chgData name="Dan Cross" userId="df8a1b94-6a3b-4fd2-a246-f486a55d7179" providerId="ADAL" clId="{0B02847A-ACDE-4A45-A3DD-B240FF16D1C2}" dt="2023-02-27T14:36:43.390" v="1288" actId="478"/>
          <ac:picMkLst>
            <pc:docMk/>
            <pc:sldMk cId="4031383380" sldId="259"/>
            <ac:picMk id="8" creationId="{4B4CFAB0-448B-1CC2-3ED4-D14E652A0BC3}"/>
          </ac:picMkLst>
        </pc:picChg>
        <pc:picChg chg="add mod">
          <ac:chgData name="Dan Cross" userId="df8a1b94-6a3b-4fd2-a246-f486a55d7179" providerId="ADAL" clId="{0B02847A-ACDE-4A45-A3DD-B240FF16D1C2}" dt="2023-02-28T11:44:57.141" v="2379" actId="1076"/>
          <ac:picMkLst>
            <pc:docMk/>
            <pc:sldMk cId="4031383380" sldId="259"/>
            <ac:picMk id="8" creationId="{F34046B4-C9DD-30EE-E4A0-9CE8DBFE00B9}"/>
          </ac:picMkLst>
        </pc:picChg>
        <pc:picChg chg="del">
          <ac:chgData name="Dan Cross" userId="df8a1b94-6a3b-4fd2-a246-f486a55d7179" providerId="ADAL" clId="{0B02847A-ACDE-4A45-A3DD-B240FF16D1C2}" dt="2023-02-27T14:36:45.303" v="1289" actId="478"/>
          <ac:picMkLst>
            <pc:docMk/>
            <pc:sldMk cId="4031383380" sldId="259"/>
            <ac:picMk id="9" creationId="{F746754B-2521-7C11-57F2-CD6D61CC27A9}"/>
          </ac:picMkLst>
        </pc:picChg>
        <pc:picChg chg="add del mod">
          <ac:chgData name="Dan Cross" userId="df8a1b94-6a3b-4fd2-a246-f486a55d7179" providerId="ADAL" clId="{0B02847A-ACDE-4A45-A3DD-B240FF16D1C2}" dt="2023-02-27T15:21:29.978" v="1706" actId="478"/>
          <ac:picMkLst>
            <pc:docMk/>
            <pc:sldMk cId="4031383380" sldId="259"/>
            <ac:picMk id="14" creationId="{DF61AC00-3FEC-1815-511C-2133B801AE7F}"/>
          </ac:picMkLst>
        </pc:picChg>
        <pc:picChg chg="add mod ord">
          <ac:chgData name="Dan Cross" userId="df8a1b94-6a3b-4fd2-a246-f486a55d7179" providerId="ADAL" clId="{0B02847A-ACDE-4A45-A3DD-B240FF16D1C2}" dt="2023-02-28T11:42:12.517" v="2366" actId="167"/>
          <ac:picMkLst>
            <pc:docMk/>
            <pc:sldMk cId="4031383380" sldId="259"/>
            <ac:picMk id="14" creationId="{E8EB5126-040F-279E-5AC7-183278B7F987}"/>
          </ac:picMkLst>
        </pc:picChg>
        <pc:picChg chg="del">
          <ac:chgData name="Dan Cross" userId="df8a1b94-6a3b-4fd2-a246-f486a55d7179" providerId="ADAL" clId="{0B02847A-ACDE-4A45-A3DD-B240FF16D1C2}" dt="2023-02-28T10:35:05.318" v="2351" actId="478"/>
          <ac:picMkLst>
            <pc:docMk/>
            <pc:sldMk cId="4031383380" sldId="259"/>
            <ac:picMk id="16" creationId="{A681F095-3F52-731B-9A16-D0503994940E}"/>
          </ac:picMkLst>
        </pc:picChg>
        <pc:picChg chg="add mod ord">
          <ac:chgData name="Dan Cross" userId="df8a1b94-6a3b-4fd2-a246-f486a55d7179" providerId="ADAL" clId="{0B02847A-ACDE-4A45-A3DD-B240FF16D1C2}" dt="2023-02-28T11:45:07.584" v="2380" actId="1076"/>
          <ac:picMkLst>
            <pc:docMk/>
            <pc:sldMk cId="4031383380" sldId="259"/>
            <ac:picMk id="17" creationId="{99C2CD55-1F03-61E1-1D37-9CA589BA96AB}"/>
          </ac:picMkLst>
        </pc:picChg>
        <pc:picChg chg="add del mod ord">
          <ac:chgData name="Dan Cross" userId="df8a1b94-6a3b-4fd2-a246-f486a55d7179" providerId="ADAL" clId="{0B02847A-ACDE-4A45-A3DD-B240FF16D1C2}" dt="2023-02-27T15:19:02.989" v="1700" actId="22"/>
          <ac:picMkLst>
            <pc:docMk/>
            <pc:sldMk cId="4031383380" sldId="259"/>
            <ac:picMk id="18" creationId="{932D71CB-4AD1-7830-90B4-349727834BF9}"/>
          </ac:picMkLst>
        </pc:picChg>
        <pc:picChg chg="add mod ord">
          <ac:chgData name="Dan Cross" userId="df8a1b94-6a3b-4fd2-a246-f486a55d7179" providerId="ADAL" clId="{0B02847A-ACDE-4A45-A3DD-B240FF16D1C2}" dt="2023-02-28T11:45:36.146" v="2382" actId="14100"/>
          <ac:picMkLst>
            <pc:docMk/>
            <pc:sldMk cId="4031383380" sldId="259"/>
            <ac:picMk id="19" creationId="{EA1EF16E-E5CB-E875-0D57-A7D51913E67C}"/>
          </ac:picMkLst>
        </pc:picChg>
        <pc:picChg chg="add del mod">
          <ac:chgData name="Dan Cross" userId="df8a1b94-6a3b-4fd2-a246-f486a55d7179" providerId="ADAL" clId="{0B02847A-ACDE-4A45-A3DD-B240FF16D1C2}" dt="2023-02-27T15:46:08.911" v="2199" actId="478"/>
          <ac:picMkLst>
            <pc:docMk/>
            <pc:sldMk cId="4031383380" sldId="259"/>
            <ac:picMk id="20" creationId="{E9324B49-048C-2F8D-9839-3DAC17AC505F}"/>
          </ac:picMkLst>
        </pc:picChg>
        <pc:picChg chg="add mod ord modCrop">
          <ac:chgData name="Dan Cross" userId="df8a1b94-6a3b-4fd2-a246-f486a55d7179" providerId="ADAL" clId="{0B02847A-ACDE-4A45-A3DD-B240FF16D1C2}" dt="2023-02-28T11:49:28.033" v="2398" actId="167"/>
          <ac:picMkLst>
            <pc:docMk/>
            <pc:sldMk cId="4031383380" sldId="259"/>
            <ac:picMk id="21" creationId="{C95507BE-2FDC-5500-3F37-9B1B3B338219}"/>
          </ac:picMkLst>
        </pc:picChg>
        <pc:picChg chg="add del mod">
          <ac:chgData name="Dan Cross" userId="df8a1b94-6a3b-4fd2-a246-f486a55d7179" providerId="ADAL" clId="{0B02847A-ACDE-4A45-A3DD-B240FF16D1C2}" dt="2023-02-27T15:46:37.854" v="2202" actId="478"/>
          <ac:picMkLst>
            <pc:docMk/>
            <pc:sldMk cId="4031383380" sldId="259"/>
            <ac:picMk id="22" creationId="{B609EB98-BF72-5900-0F77-BFFAA2CF499A}"/>
          </ac:picMkLst>
        </pc:picChg>
        <pc:picChg chg="add del mod ord">
          <ac:chgData name="Dan Cross" userId="df8a1b94-6a3b-4fd2-a246-f486a55d7179" providerId="ADAL" clId="{0B02847A-ACDE-4A45-A3DD-B240FF16D1C2}" dt="2023-02-28T10:33:20.556" v="2322" actId="478"/>
          <ac:picMkLst>
            <pc:docMk/>
            <pc:sldMk cId="4031383380" sldId="259"/>
            <ac:picMk id="23" creationId="{7AC31A5B-83D0-B548-0CEA-21E88933A5CD}"/>
          </ac:picMkLst>
        </pc:picChg>
        <pc:picChg chg="add del mod">
          <ac:chgData name="Dan Cross" userId="df8a1b94-6a3b-4fd2-a246-f486a55d7179" providerId="ADAL" clId="{0B02847A-ACDE-4A45-A3DD-B240FF16D1C2}" dt="2023-02-28T10:34:45.006" v="2343" actId="478"/>
          <ac:picMkLst>
            <pc:docMk/>
            <pc:sldMk cId="4031383380" sldId="259"/>
            <ac:picMk id="25" creationId="{C0815F8F-D476-015D-4D49-ECDE525A231F}"/>
          </ac:picMkLst>
        </pc:picChg>
        <pc:picChg chg="add del mod">
          <ac:chgData name="Dan Cross" userId="df8a1b94-6a3b-4fd2-a246-f486a55d7179" providerId="ADAL" clId="{0B02847A-ACDE-4A45-A3DD-B240FF16D1C2}" dt="2023-02-28T10:34:46.376" v="2344" actId="478"/>
          <ac:picMkLst>
            <pc:docMk/>
            <pc:sldMk cId="4031383380" sldId="259"/>
            <ac:picMk id="27" creationId="{A95BC325-6207-5051-838C-994857DED660}"/>
          </ac:picMkLst>
        </pc:picChg>
        <pc:picChg chg="add del mod ord">
          <ac:chgData name="Dan Cross" userId="df8a1b94-6a3b-4fd2-a246-f486a55d7179" providerId="ADAL" clId="{0B02847A-ACDE-4A45-A3DD-B240FF16D1C2}" dt="2023-02-28T10:34:49.662" v="2346" actId="478"/>
          <ac:picMkLst>
            <pc:docMk/>
            <pc:sldMk cId="4031383380" sldId="259"/>
            <ac:picMk id="29" creationId="{6A69F852-AF5C-12F6-62A2-F13D36016ED6}"/>
          </ac:picMkLst>
        </pc:picChg>
        <pc:picChg chg="add del mod ord">
          <ac:chgData name="Dan Cross" userId="df8a1b94-6a3b-4fd2-a246-f486a55d7179" providerId="ADAL" clId="{0B02847A-ACDE-4A45-A3DD-B240FF16D1C2}" dt="2023-02-28T10:34:48.568" v="2345" actId="478"/>
          <ac:picMkLst>
            <pc:docMk/>
            <pc:sldMk cId="4031383380" sldId="259"/>
            <ac:picMk id="31" creationId="{0FF6E5B9-92C0-E319-43D3-4CE48E27903B}"/>
          </ac:picMkLst>
        </pc:picChg>
      </pc:sldChg>
      <pc:sldChg chg="addSp delSp modSp mod ord">
        <pc:chgData name="Dan Cross" userId="df8a1b94-6a3b-4fd2-a246-f486a55d7179" providerId="ADAL" clId="{0B02847A-ACDE-4A45-A3DD-B240FF16D1C2}" dt="2023-02-27T14:57:08.019" v="1683" actId="20577"/>
        <pc:sldMkLst>
          <pc:docMk/>
          <pc:sldMk cId="3884987306" sldId="260"/>
        </pc:sldMkLst>
        <pc:spChg chg="mod">
          <ac:chgData name="Dan Cross" userId="df8a1b94-6a3b-4fd2-a246-f486a55d7179" providerId="ADAL" clId="{0B02847A-ACDE-4A45-A3DD-B240FF16D1C2}" dt="2023-02-27T14:20:17.235" v="1269" actId="20577"/>
          <ac:spMkLst>
            <pc:docMk/>
            <pc:sldMk cId="3884987306" sldId="260"/>
            <ac:spMk id="12" creationId="{E7E41BD7-27CE-4E79-2B8F-EBD712FC64E0}"/>
          </ac:spMkLst>
        </pc:spChg>
        <pc:graphicFrameChg chg="mod modGraphic">
          <ac:chgData name="Dan Cross" userId="df8a1b94-6a3b-4fd2-a246-f486a55d7179" providerId="ADAL" clId="{0B02847A-ACDE-4A45-A3DD-B240FF16D1C2}" dt="2023-02-27T14:57:08.019" v="1683" actId="20577"/>
          <ac:graphicFrameMkLst>
            <pc:docMk/>
            <pc:sldMk cId="3884987306" sldId="260"/>
            <ac:graphicFrameMk id="6" creationId="{E47F42B9-9E95-75B3-E581-3534A229823F}"/>
          </ac:graphicFrameMkLst>
        </pc:graphicFrameChg>
        <pc:picChg chg="add del mod">
          <ac:chgData name="Dan Cross" userId="df8a1b94-6a3b-4fd2-a246-f486a55d7179" providerId="ADAL" clId="{0B02847A-ACDE-4A45-A3DD-B240FF16D1C2}" dt="2023-02-27T14:05:03.397" v="441" actId="478"/>
          <ac:picMkLst>
            <pc:docMk/>
            <pc:sldMk cId="3884987306" sldId="260"/>
            <ac:picMk id="3" creationId="{888141CB-A48C-9311-CC4B-B9972CE3F026}"/>
          </ac:picMkLst>
        </pc:picChg>
        <pc:picChg chg="del">
          <ac:chgData name="Dan Cross" userId="df8a1b94-6a3b-4fd2-a246-f486a55d7179" providerId="ADAL" clId="{0B02847A-ACDE-4A45-A3DD-B240FF16D1C2}" dt="2023-02-27T14:04:18.959" v="437" actId="478"/>
          <ac:picMkLst>
            <pc:docMk/>
            <pc:sldMk cId="3884987306" sldId="260"/>
            <ac:picMk id="9" creationId="{924043A8-821F-AAD1-66C8-2B7E41A13F06}"/>
          </ac:picMkLst>
        </pc:picChg>
        <pc:picChg chg="add mod ord">
          <ac:chgData name="Dan Cross" userId="df8a1b94-6a3b-4fd2-a246-f486a55d7179" providerId="ADAL" clId="{0B02847A-ACDE-4A45-A3DD-B240FF16D1C2}" dt="2023-02-27T14:17:28.900" v="998" actId="1076"/>
          <ac:picMkLst>
            <pc:docMk/>
            <pc:sldMk cId="3884987306" sldId="260"/>
            <ac:picMk id="14" creationId="{DDDBE5B1-8C38-0545-49CD-88EF481F0322}"/>
          </ac:picMkLst>
        </pc:picChg>
      </pc:sldChg>
    </pc:docChg>
  </pc:docChgLst>
  <pc:docChgLst>
    <pc:chgData name="Dan Cross" userId="df8a1b94-6a3b-4fd2-a246-f486a55d7179" providerId="ADAL" clId="{9DBF270E-8A7F-499A-ABCC-E7FA0AD604D2}"/>
    <pc:docChg chg="modSld">
      <pc:chgData name="Dan Cross" userId="df8a1b94-6a3b-4fd2-a246-f486a55d7179" providerId="ADAL" clId="{9DBF270E-8A7F-499A-ABCC-E7FA0AD604D2}" dt="2023-02-03T11:11:56.110" v="5" actId="1076"/>
      <pc:docMkLst>
        <pc:docMk/>
      </pc:docMkLst>
      <pc:sldChg chg="addSp delSp modSp mod">
        <pc:chgData name="Dan Cross" userId="df8a1b94-6a3b-4fd2-a246-f486a55d7179" providerId="ADAL" clId="{9DBF270E-8A7F-499A-ABCC-E7FA0AD604D2}" dt="2023-02-03T11:11:56.110" v="5" actId="1076"/>
        <pc:sldMkLst>
          <pc:docMk/>
          <pc:sldMk cId="2815988284" sldId="256"/>
        </pc:sldMkLst>
        <pc:picChg chg="add mod ord">
          <ac:chgData name="Dan Cross" userId="df8a1b94-6a3b-4fd2-a246-f486a55d7179" providerId="ADAL" clId="{9DBF270E-8A7F-499A-ABCC-E7FA0AD604D2}" dt="2023-02-03T11:11:56.110" v="5" actId="1076"/>
          <ac:picMkLst>
            <pc:docMk/>
            <pc:sldMk cId="2815988284" sldId="256"/>
            <ac:picMk id="3" creationId="{32DAC63A-E382-49D3-AD35-C8F977D6A8D8}"/>
          </ac:picMkLst>
        </pc:picChg>
        <pc:picChg chg="del">
          <ac:chgData name="Dan Cross" userId="df8a1b94-6a3b-4fd2-a246-f486a55d7179" providerId="ADAL" clId="{9DBF270E-8A7F-499A-ABCC-E7FA0AD604D2}" dt="2023-02-03T11:11:43.898" v="0" actId="478"/>
          <ac:picMkLst>
            <pc:docMk/>
            <pc:sldMk cId="2815988284" sldId="256"/>
            <ac:picMk id="1026" creationId="{B2DD9916-FD68-91C8-491B-D2186C283E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C3F262-F927-075C-FFEC-795048619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59"/>
          <a:stretch/>
        </p:blipFill>
        <p:spPr>
          <a:xfrm>
            <a:off x="156360" y="2546227"/>
            <a:ext cx="6435620" cy="5548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87FA0C-0726-96BE-0C8C-9FAC820A5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80" y="1813968"/>
            <a:ext cx="1316620" cy="1295805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30882" y="645374"/>
            <a:ext cx="358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2CCAE83-F26D-F446-59C0-836554043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" y="8312151"/>
            <a:ext cx="452942" cy="45415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4EAB25A-DEC2-3BE1-6394-2536A8963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7" y="8312151"/>
            <a:ext cx="454155" cy="454155"/>
          </a:xfrm>
          <a:prstGeom prst="rect">
            <a:avLst/>
          </a:prstGeom>
        </p:spPr>
      </p:pic>
      <p:pic>
        <p:nvPicPr>
          <p:cNvPr id="23" name="Picture 22" descr="Logo, icon, company name&#10;&#10;Description automatically generated">
            <a:extLst>
              <a:ext uri="{FF2B5EF4-FFF2-40B4-BE49-F238E27FC236}">
                <a16:creationId xmlns:a16="http://schemas.microsoft.com/office/drawing/2014/main" id="{733DBA2B-B8EE-5790-436E-4E902C7B3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71" y="8312150"/>
            <a:ext cx="454155" cy="4541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4E12538-D9E2-E167-9EDB-555FE91BC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75" y="8312149"/>
            <a:ext cx="455465" cy="4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07CA727-DB30-F298-F937-5957FA2E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53582"/>
            <a:ext cx="3429001" cy="3227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054AF7-915D-B094-A016-DEB08648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08" y="1012561"/>
            <a:ext cx="3800476" cy="324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906AF-13D0-379E-0507-BE5712786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5" y="1493131"/>
            <a:ext cx="2069199" cy="2223729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26575" y="8312151"/>
            <a:ext cx="358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F1B76-FE2F-AAC8-A4D4-28277B0C6402}"/>
              </a:ext>
            </a:extLst>
          </p:cNvPr>
          <p:cNvSpPr txBox="1"/>
          <p:nvPr/>
        </p:nvSpPr>
        <p:spPr>
          <a:xfrm>
            <a:off x="126575" y="649042"/>
            <a:ext cx="34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F1CC0-12AA-8BA3-B32B-AC57CE9255EC}"/>
              </a:ext>
            </a:extLst>
          </p:cNvPr>
          <p:cNvSpPr txBox="1"/>
          <p:nvPr/>
        </p:nvSpPr>
        <p:spPr>
          <a:xfrm>
            <a:off x="212651" y="3965892"/>
            <a:ext cx="349764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EN474-1 &amp; ISO13031 compliant</a:t>
            </a:r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Available to suit 0.75 – 22.0 tonne machines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Front &amp; rear safety lock 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3-year warranty</a:t>
            </a:r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/>
            <a:endParaRPr lang="en-US" sz="1400" dirty="0">
              <a:solidFill>
                <a:srgbClr val="343434"/>
              </a:solidFill>
              <a:latin typeface="inherit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endParaRPr lang="en-US" sz="1400" b="0" i="0" dirty="0">
              <a:solidFill>
                <a:srgbClr val="343434"/>
              </a:solidFill>
              <a:effectLst/>
              <a:latin typeface="inherit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8E7F5-CC11-2541-81E8-87FA8629C7FA}"/>
              </a:ext>
            </a:extLst>
          </p:cNvPr>
          <p:cNvSpPr txBox="1"/>
          <p:nvPr/>
        </p:nvSpPr>
        <p:spPr>
          <a:xfrm>
            <a:off x="3429000" y="4592046"/>
            <a:ext cx="3429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Manufactured from RAEX HB400 steel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Compact build height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Tailored fitting solutions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Variable pin centres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GB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Compatible in face mode / reverse </a:t>
            </a:r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820EC3B-46E3-8E74-7C6B-6AD4A514C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23" y="6393207"/>
            <a:ext cx="2394857" cy="4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DDBE5B1-8C38-0545-49CD-88EF481F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79" y="1629714"/>
            <a:ext cx="4482097" cy="204567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47F42B9-9E95-75B3-E581-3534A2298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9812"/>
              </p:ext>
            </p:extLst>
          </p:nvPr>
        </p:nvGraphicFramePr>
        <p:xfrm>
          <a:off x="99329" y="3879563"/>
          <a:ext cx="6659341" cy="329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35">
                  <a:extLst>
                    <a:ext uri="{9D8B030D-6E8A-4147-A177-3AD203B41FA5}">
                      <a16:colId xmlns:a16="http://schemas.microsoft.com/office/drawing/2014/main" val="2499715798"/>
                    </a:ext>
                  </a:extLst>
                </a:gridCol>
                <a:gridCol w="1405363">
                  <a:extLst>
                    <a:ext uri="{9D8B030D-6E8A-4147-A177-3AD203B41FA5}">
                      <a16:colId xmlns:a16="http://schemas.microsoft.com/office/drawing/2014/main" val="3642389183"/>
                    </a:ext>
                  </a:extLst>
                </a:gridCol>
                <a:gridCol w="1213724">
                  <a:extLst>
                    <a:ext uri="{9D8B030D-6E8A-4147-A177-3AD203B41FA5}">
                      <a16:colId xmlns:a16="http://schemas.microsoft.com/office/drawing/2014/main" val="1516821728"/>
                    </a:ext>
                  </a:extLst>
                </a:gridCol>
                <a:gridCol w="1256310">
                  <a:extLst>
                    <a:ext uri="{9D8B030D-6E8A-4147-A177-3AD203B41FA5}">
                      <a16:colId xmlns:a16="http://schemas.microsoft.com/office/drawing/2014/main" val="1908103730"/>
                    </a:ext>
                  </a:extLst>
                </a:gridCol>
                <a:gridCol w="1256309">
                  <a:extLst>
                    <a:ext uri="{9D8B030D-6E8A-4147-A177-3AD203B41FA5}">
                      <a16:colId xmlns:a16="http://schemas.microsoft.com/office/drawing/2014/main" val="3521239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No.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Machine Capacity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Ø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143195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 1.0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6533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 – 3.0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362564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 – 3.5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0200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PY35/40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 – 4.0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35/40mm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94545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 – 4.0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601079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4.0 – 5.0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610581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5.0 – 10.0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47216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6.0 – 10.0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565953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6.0 – 10.0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523227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13.0 – 15.0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301709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21.0 – 23.0 tonne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600988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26575" y="8312151"/>
            <a:ext cx="358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F1B76-FE2F-AAC8-A4D4-28277B0C6402}"/>
              </a:ext>
            </a:extLst>
          </p:cNvPr>
          <p:cNvSpPr txBox="1"/>
          <p:nvPr/>
        </p:nvSpPr>
        <p:spPr>
          <a:xfrm>
            <a:off x="126575" y="649042"/>
            <a:ext cx="34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88498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95507BE-2FDC-5500-3F37-9B1B3B338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5876" r="3177" b="15876"/>
          <a:stretch/>
        </p:blipFill>
        <p:spPr>
          <a:xfrm>
            <a:off x="846301" y="6660499"/>
            <a:ext cx="2236294" cy="1140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1EF16E-E5CB-E875-0D57-A7D51913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571" y="1182599"/>
            <a:ext cx="2727075" cy="1961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C2CD55-1F03-61E1-1D37-9CA589BA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31" y="2943834"/>
            <a:ext cx="2327656" cy="1185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B5126-040F-279E-5AC7-183278B7F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922365"/>
            <a:ext cx="1932150" cy="1354841"/>
          </a:xfrm>
          <a:prstGeom prst="rect">
            <a:avLst/>
          </a:prstGeom>
        </p:spPr>
      </p:pic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E68928E3-B898-FB7A-FBC5-1C7CA1574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26585"/>
              </p:ext>
            </p:extLst>
          </p:nvPr>
        </p:nvGraphicFramePr>
        <p:xfrm>
          <a:off x="217897" y="2188882"/>
          <a:ext cx="3457149" cy="433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60">
                  <a:extLst>
                    <a:ext uri="{9D8B030D-6E8A-4147-A177-3AD203B41FA5}">
                      <a16:colId xmlns:a16="http://schemas.microsoft.com/office/drawing/2014/main" val="2499715798"/>
                    </a:ext>
                  </a:extLst>
                </a:gridCol>
                <a:gridCol w="595546">
                  <a:extLst>
                    <a:ext uri="{9D8B030D-6E8A-4147-A177-3AD203B41FA5}">
                      <a16:colId xmlns:a16="http://schemas.microsoft.com/office/drawing/2014/main" val="3956330553"/>
                    </a:ext>
                  </a:extLst>
                </a:gridCol>
                <a:gridCol w="2246743">
                  <a:extLst>
                    <a:ext uri="{9D8B030D-6E8A-4147-A177-3AD203B41FA5}">
                      <a16:colId xmlns:a16="http://schemas.microsoft.com/office/drawing/2014/main" val="3642389183"/>
                    </a:ext>
                  </a:extLst>
                </a:gridCol>
              </a:tblGrid>
              <a:tr h="331456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QTY.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143195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Totalock Coupler - WA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6533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Ram Rod Pin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362564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Safety Pivot Pin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75555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External Circlip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0200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Extension Spring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94545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Totalock Coupler – Hook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601079"/>
                  </a:ext>
                </a:extLst>
              </a:tr>
              <a:tr h="28053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Totalock Coupler – Safety Fingers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610581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DBL Torsion Spring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47216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Top Guard Bolt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565953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Cylinder Bolt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52322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Rear Guard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459701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Rear Guard Bolt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357760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Hydraulic Cylinder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02084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Ram Guard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587637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Spiral Pin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469336"/>
                  </a:ext>
                </a:extLst>
              </a:tr>
              <a:tr h="24592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Flag Bolt (Where Applicable)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063666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26575" y="8312151"/>
            <a:ext cx="358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F1B76-FE2F-AAC8-A4D4-28277B0C6402}"/>
              </a:ext>
            </a:extLst>
          </p:cNvPr>
          <p:cNvSpPr txBox="1"/>
          <p:nvPr/>
        </p:nvSpPr>
        <p:spPr>
          <a:xfrm>
            <a:off x="126575" y="649042"/>
            <a:ext cx="34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046B4-C9DD-30EE-E4A0-9CE8DBFE0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668" y="4172386"/>
            <a:ext cx="2516192" cy="17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320</Words>
  <Application>Microsoft Office PowerPoint</Application>
  <PresentationFormat>On-screen Show (4:3)</PresentationFormat>
  <Paragraphs>142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Cross</cp:lastModifiedBy>
  <cp:revision>8</cp:revision>
  <dcterms:created xsi:type="dcterms:W3CDTF">2022-12-09T13:04:35Z</dcterms:created>
  <dcterms:modified xsi:type="dcterms:W3CDTF">2023-05-25T07:38:47Z</dcterms:modified>
</cp:coreProperties>
</file>