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32131C-EE8A-4428-81CC-849473669DC0}" v="2" dt="2023-06-05T09:40:52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239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6D32131C-EE8A-4428-81CC-849473669DC0}"/>
    <pc:docChg chg="modSld">
      <pc:chgData name="Dan Cross" userId="df8a1b94-6a3b-4fd2-a246-f486a55d7179" providerId="ADAL" clId="{6D32131C-EE8A-4428-81CC-849473669DC0}" dt="2023-06-05T09:41:36.869" v="17" actId="1076"/>
      <pc:docMkLst>
        <pc:docMk/>
      </pc:docMkLst>
      <pc:sldChg chg="addSp modSp mod">
        <pc:chgData name="Dan Cross" userId="df8a1b94-6a3b-4fd2-a246-f486a55d7179" providerId="ADAL" clId="{6D32131C-EE8A-4428-81CC-849473669DC0}" dt="2023-06-05T09:41:36.869" v="17" actId="1076"/>
        <pc:sldMkLst>
          <pc:docMk/>
          <pc:sldMk cId="2815988284" sldId="256"/>
        </pc:sldMkLst>
        <pc:spChg chg="mod">
          <ac:chgData name="Dan Cross" userId="df8a1b94-6a3b-4fd2-a246-f486a55d7179" providerId="ADAL" clId="{6D32131C-EE8A-4428-81CC-849473669DC0}" dt="2023-06-05T09:41:36.869" v="17" actId="1076"/>
          <ac:spMkLst>
            <pc:docMk/>
            <pc:sldMk cId="2815988284" sldId="256"/>
            <ac:spMk id="34" creationId="{4CFD07AC-BBAE-8704-EBB1-01C2EB08897C}"/>
          </ac:spMkLst>
        </pc:spChg>
        <pc:picChg chg="mod">
          <ac:chgData name="Dan Cross" userId="df8a1b94-6a3b-4fd2-a246-f486a55d7179" providerId="ADAL" clId="{6D32131C-EE8A-4428-81CC-849473669DC0}" dt="2023-06-05T09:41:31.113" v="16" actId="1076"/>
          <ac:picMkLst>
            <pc:docMk/>
            <pc:sldMk cId="2815988284" sldId="256"/>
            <ac:picMk id="2" creationId="{8D97224B-02CF-A1CF-99CB-7F34FDCA370F}"/>
          </ac:picMkLst>
        </pc:picChg>
        <pc:picChg chg="add mod ord modCrop">
          <ac:chgData name="Dan Cross" userId="df8a1b94-6a3b-4fd2-a246-f486a55d7179" providerId="ADAL" clId="{6D32131C-EE8A-4428-81CC-849473669DC0}" dt="2023-06-05T09:41:25.951" v="15" actId="167"/>
          <ac:picMkLst>
            <pc:docMk/>
            <pc:sldMk cId="2815988284" sldId="256"/>
            <ac:picMk id="6" creationId="{0DFBF689-90C8-081A-536E-0DD0641C456B}"/>
          </ac:picMkLst>
        </pc:picChg>
        <pc:picChg chg="mod ord modCrop">
          <ac:chgData name="Dan Cross" userId="df8a1b94-6a3b-4fd2-a246-f486a55d7179" providerId="ADAL" clId="{6D32131C-EE8A-4428-81CC-849473669DC0}" dt="2023-06-05T09:40:39.813" v="4" actId="167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05/06/2023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EGO&#10;&#10;Description automatically generated">
            <a:extLst>
              <a:ext uri="{FF2B5EF4-FFF2-40B4-BE49-F238E27FC236}">
                <a16:creationId xmlns:a16="http://schemas.microsoft.com/office/drawing/2014/main" id="{0DFBF689-90C8-081A-536E-0DD0641C45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9" t="16351" r="6526" b="12044"/>
          <a:stretch/>
        </p:blipFill>
        <p:spPr>
          <a:xfrm>
            <a:off x="601992" y="2626597"/>
            <a:ext cx="2596445" cy="1617148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43" t="9934" r="15028" b="9934"/>
          <a:stretch/>
        </p:blipFill>
        <p:spPr>
          <a:xfrm>
            <a:off x="3141586" y="1384360"/>
            <a:ext cx="3476571" cy="2781538"/>
          </a:xfrm>
          <a:prstGeom prst="rect">
            <a:avLst/>
          </a:prstGeom>
        </p:spPr>
      </p:pic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17364"/>
            <a:ext cx="3240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SIDE SQUEEZE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BALE GRAB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80677" y="4758822"/>
            <a:ext cx="481024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Suitable for telehandlers or tractor loaders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Suitable for handling and stacking square &amp; round bales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Turn bales on their end to ‘tub stack’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Round tube arms protect bale wrap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Opens to 2144mm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Closes to 744mm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Second bale spill guard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grade pivot pins for maximum working life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capacity cylinder &amp; check valve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High grade WHITES paint finish</a:t>
            </a:r>
          </a:p>
          <a:p>
            <a:pPr marL="171450" indent="-171450" algn="l" fontAlgn="base">
              <a:buFont typeface="Verdana" panose="020B0604030504040204" pitchFamily="34" charset="0"/>
              <a:buChar char="-"/>
            </a:pPr>
            <a:r>
              <a:rPr lang="en-US" sz="1200" b="0" i="0" dirty="0">
                <a:solidFill>
                  <a:srgbClr val="343434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Optional bolt on brackets</a:t>
            </a:r>
          </a:p>
        </p:txBody>
      </p:sp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4317831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5</cp:revision>
  <dcterms:created xsi:type="dcterms:W3CDTF">2022-12-09T13:04:35Z</dcterms:created>
  <dcterms:modified xsi:type="dcterms:W3CDTF">2023-06-05T09:41:37Z</dcterms:modified>
</cp:coreProperties>
</file>