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BB1F02-0A6C-4E54-8BF1-74AB8F13E6D8}" v="2" dt="2023-09-18T11:38:00.5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234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Cross" userId="df8a1b94-6a3b-4fd2-a246-f486a55d7179" providerId="ADAL" clId="{20B8C541-2A95-4807-ACEA-918C27835B03}"/>
    <pc:docChg chg="custSel modSld">
      <pc:chgData name="Dan Cross" userId="df8a1b94-6a3b-4fd2-a246-f486a55d7179" providerId="ADAL" clId="{20B8C541-2A95-4807-ACEA-918C27835B03}" dt="2022-12-14T19:10:44.707" v="138" actId="20577"/>
      <pc:docMkLst>
        <pc:docMk/>
      </pc:docMkLst>
      <pc:sldChg chg="delSp modSp mod">
        <pc:chgData name="Dan Cross" userId="df8a1b94-6a3b-4fd2-a246-f486a55d7179" providerId="ADAL" clId="{20B8C541-2A95-4807-ACEA-918C27835B03}" dt="2022-12-14T19:10:44.707" v="138" actId="20577"/>
        <pc:sldMkLst>
          <pc:docMk/>
          <pc:sldMk cId="2815988284" sldId="256"/>
        </pc:sldMkLst>
        <pc:spChg chg="mod">
          <ac:chgData name="Dan Cross" userId="df8a1b94-6a3b-4fd2-a246-f486a55d7179" providerId="ADAL" clId="{20B8C541-2A95-4807-ACEA-918C27835B03}" dt="2022-12-14T09:14:53.519" v="49" actId="207"/>
          <ac:spMkLst>
            <pc:docMk/>
            <pc:sldMk cId="2815988284" sldId="256"/>
            <ac:spMk id="4" creationId="{216A99AB-5C77-4868-D75D-C1D2239623A0}"/>
          </ac:spMkLst>
        </pc:spChg>
        <pc:spChg chg="del">
          <ac:chgData name="Dan Cross" userId="df8a1b94-6a3b-4fd2-a246-f486a55d7179" providerId="ADAL" clId="{20B8C541-2A95-4807-ACEA-918C27835B03}" dt="2022-12-09T20:29:07.675" v="3" actId="478"/>
          <ac:spMkLst>
            <pc:docMk/>
            <pc:sldMk cId="2815988284" sldId="256"/>
            <ac:spMk id="8" creationId="{DFEEDAE6-D966-784B-C85E-736BCC868028}"/>
          </ac:spMkLst>
        </pc:spChg>
        <pc:spChg chg="mod">
          <ac:chgData name="Dan Cross" userId="df8a1b94-6a3b-4fd2-a246-f486a55d7179" providerId="ADAL" clId="{20B8C541-2A95-4807-ACEA-918C27835B03}" dt="2022-12-14T09:14:55.746" v="50" actId="207"/>
          <ac:spMkLst>
            <pc:docMk/>
            <pc:sldMk cId="2815988284" sldId="256"/>
            <ac:spMk id="11" creationId="{545B6D2F-51AD-F5FE-593E-6757E4222498}"/>
          </ac:spMkLst>
        </pc:spChg>
        <pc:spChg chg="mod">
          <ac:chgData name="Dan Cross" userId="df8a1b94-6a3b-4fd2-a246-f486a55d7179" providerId="ADAL" clId="{20B8C541-2A95-4807-ACEA-918C27835B03}" dt="2022-12-14T19:08:30.982" v="53" actId="14100"/>
          <ac:spMkLst>
            <pc:docMk/>
            <pc:sldMk cId="2815988284" sldId="256"/>
            <ac:spMk id="12" creationId="{E7E41BD7-27CE-4E79-2B8F-EBD712FC64E0}"/>
          </ac:spMkLst>
        </pc:spChg>
        <pc:spChg chg="mod">
          <ac:chgData name="Dan Cross" userId="df8a1b94-6a3b-4fd2-a246-f486a55d7179" providerId="ADAL" clId="{20B8C541-2A95-4807-ACEA-918C27835B03}" dt="2022-12-14T10:05:11.060" v="51" actId="20577"/>
          <ac:spMkLst>
            <pc:docMk/>
            <pc:sldMk cId="2815988284" sldId="256"/>
            <ac:spMk id="13" creationId="{2F3FC175-4065-42CF-1561-B4683077724F}"/>
          </ac:spMkLst>
        </pc:spChg>
        <pc:spChg chg="mod">
          <ac:chgData name="Dan Cross" userId="df8a1b94-6a3b-4fd2-a246-f486a55d7179" providerId="ADAL" clId="{20B8C541-2A95-4807-ACEA-918C27835B03}" dt="2022-12-14T19:10:44.707" v="138" actId="20577"/>
          <ac:spMkLst>
            <pc:docMk/>
            <pc:sldMk cId="2815988284" sldId="256"/>
            <ac:spMk id="34" creationId="{4CFD07AC-BBAE-8704-EBB1-01C2EB08897C}"/>
          </ac:spMkLst>
        </pc:spChg>
        <pc:picChg chg="mod ord">
          <ac:chgData name="Dan Cross" userId="df8a1b94-6a3b-4fd2-a246-f486a55d7179" providerId="ADAL" clId="{20B8C541-2A95-4807-ACEA-918C27835B03}" dt="2022-12-09T20:29:16.446" v="4" actId="14826"/>
          <ac:picMkLst>
            <pc:docMk/>
            <pc:sldMk cId="2815988284" sldId="256"/>
            <ac:picMk id="7" creationId="{2FF867EE-E7A3-DCAF-D010-E4C1AA5DE416}"/>
          </ac:picMkLst>
        </pc:picChg>
        <pc:picChg chg="mod ord modCrop">
          <ac:chgData name="Dan Cross" userId="df8a1b94-6a3b-4fd2-a246-f486a55d7179" providerId="ADAL" clId="{20B8C541-2A95-4807-ACEA-918C27835B03}" dt="2022-12-14T19:09:21.979" v="64" actId="167"/>
          <ac:picMkLst>
            <pc:docMk/>
            <pc:sldMk cId="2815988284" sldId="256"/>
            <ac:picMk id="33" creationId="{CE112E8D-1378-0516-FF78-2DACB59D5803}"/>
          </ac:picMkLst>
        </pc:picChg>
        <pc:picChg chg="mod modCrop">
          <ac:chgData name="Dan Cross" userId="df8a1b94-6a3b-4fd2-a246-f486a55d7179" providerId="ADAL" clId="{20B8C541-2A95-4807-ACEA-918C27835B03}" dt="2022-12-14T19:10:00.730" v="71" actId="1076"/>
          <ac:picMkLst>
            <pc:docMk/>
            <pc:sldMk cId="2815988284" sldId="256"/>
            <ac:picMk id="36" creationId="{857CFAF3-95B2-8A45-58F0-6501F7804818}"/>
          </ac:picMkLst>
        </pc:picChg>
      </pc:sldChg>
    </pc:docChg>
  </pc:docChgLst>
  <pc:docChgLst>
    <pc:chgData name="Dan Cross" userId="df8a1b94-6a3b-4fd2-a246-f486a55d7179" providerId="ADAL" clId="{CC70424F-5172-4FDD-A73F-A990FE95A2DB}"/>
    <pc:docChg chg="modSld">
      <pc:chgData name="Dan Cross" userId="df8a1b94-6a3b-4fd2-a246-f486a55d7179" providerId="ADAL" clId="{CC70424F-5172-4FDD-A73F-A990FE95A2DB}" dt="2023-03-30T14:07:31.644" v="1" actId="1076"/>
      <pc:docMkLst>
        <pc:docMk/>
      </pc:docMkLst>
      <pc:sldChg chg="addSp modSp mod">
        <pc:chgData name="Dan Cross" userId="df8a1b94-6a3b-4fd2-a246-f486a55d7179" providerId="ADAL" clId="{CC70424F-5172-4FDD-A73F-A990FE95A2DB}" dt="2023-03-30T14:07:31.644" v="1" actId="1076"/>
        <pc:sldMkLst>
          <pc:docMk/>
          <pc:sldMk cId="2815988284" sldId="256"/>
        </pc:sldMkLst>
        <pc:picChg chg="add mod">
          <ac:chgData name="Dan Cross" userId="df8a1b94-6a3b-4fd2-a246-f486a55d7179" providerId="ADAL" clId="{CC70424F-5172-4FDD-A73F-A990FE95A2DB}" dt="2023-03-30T14:07:31.644" v="1" actId="1076"/>
          <ac:picMkLst>
            <pc:docMk/>
            <pc:sldMk cId="2815988284" sldId="256"/>
            <ac:picMk id="2" creationId="{8D97224B-02CF-A1CF-99CB-7F34FDCA370F}"/>
          </ac:picMkLst>
        </pc:picChg>
      </pc:sldChg>
    </pc:docChg>
  </pc:docChgLst>
  <pc:docChgLst>
    <pc:chgData name="Dan Turberfield-Cross" userId="df8a1b94-6a3b-4fd2-a246-f486a55d7179" providerId="ADAL" clId="{58BB1F02-0A6C-4E54-8BF1-74AB8F13E6D8}"/>
    <pc:docChg chg="custSel modSld">
      <pc:chgData name="Dan Turberfield-Cross" userId="df8a1b94-6a3b-4fd2-a246-f486a55d7179" providerId="ADAL" clId="{58BB1F02-0A6C-4E54-8BF1-74AB8F13E6D8}" dt="2023-09-18T11:38:36.209" v="14" actId="170"/>
      <pc:docMkLst>
        <pc:docMk/>
      </pc:docMkLst>
      <pc:sldChg chg="addSp delSp modSp mod">
        <pc:chgData name="Dan Turberfield-Cross" userId="df8a1b94-6a3b-4fd2-a246-f486a55d7179" providerId="ADAL" clId="{58BB1F02-0A6C-4E54-8BF1-74AB8F13E6D8}" dt="2023-09-18T11:38:36.209" v="14" actId="170"/>
        <pc:sldMkLst>
          <pc:docMk/>
          <pc:sldMk cId="2815988284" sldId="256"/>
        </pc:sldMkLst>
        <pc:picChg chg="add mod ord">
          <ac:chgData name="Dan Turberfield-Cross" userId="df8a1b94-6a3b-4fd2-a246-f486a55d7179" providerId="ADAL" clId="{58BB1F02-0A6C-4E54-8BF1-74AB8F13E6D8}" dt="2023-09-18T11:37:44.941" v="7" actId="167"/>
          <ac:picMkLst>
            <pc:docMk/>
            <pc:sldMk cId="2815988284" sldId="256"/>
            <ac:picMk id="6" creationId="{61A0E3BC-273A-F758-E9EC-711612E88F34}"/>
          </ac:picMkLst>
        </pc:picChg>
        <pc:picChg chg="add mod ord modCrop">
          <ac:chgData name="Dan Turberfield-Cross" userId="df8a1b94-6a3b-4fd2-a246-f486a55d7179" providerId="ADAL" clId="{58BB1F02-0A6C-4E54-8BF1-74AB8F13E6D8}" dt="2023-09-18T11:38:36.209" v="14" actId="170"/>
          <ac:picMkLst>
            <pc:docMk/>
            <pc:sldMk cId="2815988284" sldId="256"/>
            <ac:picMk id="9" creationId="{6D509980-0AAF-007E-D4BE-A843DD5E3425}"/>
          </ac:picMkLst>
        </pc:picChg>
        <pc:picChg chg="del">
          <ac:chgData name="Dan Turberfield-Cross" userId="df8a1b94-6a3b-4fd2-a246-f486a55d7179" providerId="ADAL" clId="{58BB1F02-0A6C-4E54-8BF1-74AB8F13E6D8}" dt="2023-09-18T11:36:40.795" v="0" actId="478"/>
          <ac:picMkLst>
            <pc:docMk/>
            <pc:sldMk cId="2815988284" sldId="256"/>
            <ac:picMk id="33" creationId="{CE112E8D-1378-0516-FF78-2DACB59D5803}"/>
          </ac:picMkLst>
        </pc:picChg>
        <pc:picChg chg="del">
          <ac:chgData name="Dan Turberfield-Cross" userId="df8a1b94-6a3b-4fd2-a246-f486a55d7179" providerId="ADAL" clId="{58BB1F02-0A6C-4E54-8BF1-74AB8F13E6D8}" dt="2023-09-18T11:36:41.783" v="1" actId="478"/>
          <ac:picMkLst>
            <pc:docMk/>
            <pc:sldMk cId="2815988284" sldId="256"/>
            <ac:picMk id="36" creationId="{857CFAF3-95B2-8A45-58F0-6501F780481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ue metal bucket with white text&#10;&#10;Description automatically generated">
            <a:extLst>
              <a:ext uri="{FF2B5EF4-FFF2-40B4-BE49-F238E27FC236}">
                <a16:creationId xmlns:a16="http://schemas.microsoft.com/office/drawing/2014/main" id="{61A0E3BC-273A-F758-E9EC-711612E88F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846" y="1586805"/>
            <a:ext cx="4115375" cy="3086532"/>
          </a:xfrm>
          <a:prstGeom prst="rect">
            <a:avLst/>
          </a:prstGeom>
        </p:spPr>
      </p:pic>
      <p:pic>
        <p:nvPicPr>
          <p:cNvPr id="9" name="Picture 8" descr="A blue bucket with a white text&#10;&#10;Description automatically generated with medium confidence">
            <a:extLst>
              <a:ext uri="{FF2B5EF4-FFF2-40B4-BE49-F238E27FC236}">
                <a16:creationId xmlns:a16="http://schemas.microsoft.com/office/drawing/2014/main" id="{6D509980-0AAF-007E-D4BE-A843DD5E342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36" r="15751"/>
          <a:stretch/>
        </p:blipFill>
        <p:spPr>
          <a:xfrm>
            <a:off x="512619" y="2605202"/>
            <a:ext cx="2306782" cy="2422654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88176" y="1054883"/>
            <a:ext cx="4015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SHEAR GRABS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414647" y="4971872"/>
            <a:ext cx="44383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1600mm &amp; 1900mm wide options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40mm thick Hardox tines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Hardox teeth and side blades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2 &amp; 3 ram options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Protected hose route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1900mm comes with centre cutting knife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High grade paint finish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50mm diameter pivot pin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High grade pins with bushes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High capacity bushed cylinders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Excellent cutting and clamp finish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Bolt on brackets </a:t>
            </a:r>
          </a:p>
        </p:txBody>
      </p:sp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D97224B-02CF-A1CF-99CB-7F34FDCA370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957" y="4762783"/>
            <a:ext cx="1495038" cy="584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84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Turberfield-Cross</cp:lastModifiedBy>
  <cp:revision>4</cp:revision>
  <dcterms:created xsi:type="dcterms:W3CDTF">2022-12-09T13:04:35Z</dcterms:created>
  <dcterms:modified xsi:type="dcterms:W3CDTF">2023-09-18T11:38:43Z</dcterms:modified>
</cp:coreProperties>
</file>