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  <a:srgbClr val="4444D0"/>
    <a:srgbClr val="485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21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E60CFC8C-5332-4B17-83FC-2A98FAF06264}"/>
    <pc:docChg chg="modSld">
      <pc:chgData name="Dan Cross" userId="df8a1b94-6a3b-4fd2-a246-f486a55d7179" providerId="ADAL" clId="{E60CFC8C-5332-4B17-83FC-2A98FAF06264}" dt="2023-01-24T16:16:29.823" v="6" actId="14100"/>
      <pc:docMkLst>
        <pc:docMk/>
      </pc:docMkLst>
      <pc:sldChg chg="addSp modSp mod">
        <pc:chgData name="Dan Cross" userId="df8a1b94-6a3b-4fd2-a246-f486a55d7179" providerId="ADAL" clId="{E60CFC8C-5332-4B17-83FC-2A98FAF06264}" dt="2023-01-24T16:16:29.823" v="6" actId="14100"/>
        <pc:sldMkLst>
          <pc:docMk/>
          <pc:sldMk cId="2815988284" sldId="256"/>
        </pc:sldMkLst>
        <pc:spChg chg="mod">
          <ac:chgData name="Dan Cross" userId="df8a1b94-6a3b-4fd2-a246-f486a55d7179" providerId="ADAL" clId="{E60CFC8C-5332-4B17-83FC-2A98FAF06264}" dt="2023-01-24T16:16:17.846" v="3" actId="1076"/>
          <ac:spMkLst>
            <pc:docMk/>
            <pc:sldMk cId="2815988284" sldId="256"/>
            <ac:spMk id="34" creationId="{4CFD07AC-BBAE-8704-EBB1-01C2EB08897C}"/>
          </ac:spMkLst>
        </pc:spChg>
        <pc:picChg chg="add mod">
          <ac:chgData name="Dan Cross" userId="df8a1b94-6a3b-4fd2-a246-f486a55d7179" providerId="ADAL" clId="{E60CFC8C-5332-4B17-83FC-2A98FAF06264}" dt="2023-01-24T16:16:29.823" v="6" actId="14100"/>
          <ac:picMkLst>
            <pc:docMk/>
            <pc:sldMk cId="2815988284" sldId="256"/>
            <ac:picMk id="3" creationId="{A82C7AE2-DA0D-2071-EAA7-B1D51296F6DD}"/>
          </ac:picMkLst>
        </pc:picChg>
        <pc:picChg chg="mod">
          <ac:chgData name="Dan Cross" userId="df8a1b94-6a3b-4fd2-a246-f486a55d7179" providerId="ADAL" clId="{E60CFC8C-5332-4B17-83FC-2A98FAF06264}" dt="2023-01-24T16:16:22.294" v="4" actId="1076"/>
          <ac:picMkLst>
            <pc:docMk/>
            <pc:sldMk cId="2815988284" sldId="256"/>
            <ac:picMk id="33" creationId="{CE112E8D-1378-0516-FF78-2DACB59D580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24/01/2023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CE112E8D-1378-0516-FF78-2DACB59D58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5" t="27306" r="7055" b="17743"/>
          <a:stretch/>
        </p:blipFill>
        <p:spPr>
          <a:xfrm>
            <a:off x="1093241" y="1571916"/>
            <a:ext cx="5524916" cy="2649790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868521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ROOF TRUSS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JIB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104079" y="5370878"/>
            <a:ext cx="443839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Supplied with test certificate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Allows the safe positioning of roof trusses into building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Adjustable from 4 metres - 6 metres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Rated SWL 600KGS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Supplied with D shackle, snap hook and truss hook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GB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Integral parking leg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2C7AE2-DA0D-2071-EAA7-B1D51296F6D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05107" y="3462092"/>
            <a:ext cx="4438398" cy="201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69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4</cp:revision>
  <dcterms:created xsi:type="dcterms:W3CDTF">2022-12-09T13:04:35Z</dcterms:created>
  <dcterms:modified xsi:type="dcterms:W3CDTF">2023-01-24T16:17:44Z</dcterms:modified>
</cp:coreProperties>
</file>