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51DE21-71D6-4455-BD21-B6904D72980F}" v="1" dt="2023-03-30T14:07:08.0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30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Cross" userId="df8a1b94-6a3b-4fd2-a246-f486a55d7179" providerId="ADAL" clId="{20B8C541-2A95-4807-ACEA-918C27835B03}"/>
    <pc:docChg chg="modSld">
      <pc:chgData name="Dan Cross" userId="df8a1b94-6a3b-4fd2-a246-f486a55d7179" providerId="ADAL" clId="{20B8C541-2A95-4807-ACEA-918C27835B03}" dt="2022-12-09T14:39:36.779" v="1" actId="20577"/>
      <pc:docMkLst>
        <pc:docMk/>
      </pc:docMkLst>
      <pc:sldChg chg="modSp mod">
        <pc:chgData name="Dan Cross" userId="df8a1b94-6a3b-4fd2-a246-f486a55d7179" providerId="ADAL" clId="{20B8C541-2A95-4807-ACEA-918C27835B03}" dt="2022-12-09T14:39:36.779" v="1" actId="20577"/>
        <pc:sldMkLst>
          <pc:docMk/>
          <pc:sldMk cId="2815988284" sldId="256"/>
        </pc:sldMkLst>
        <pc:spChg chg="mod">
          <ac:chgData name="Dan Cross" userId="df8a1b94-6a3b-4fd2-a246-f486a55d7179" providerId="ADAL" clId="{20B8C541-2A95-4807-ACEA-918C27835B03}" dt="2022-12-09T14:39:36.779" v="1" actId="20577"/>
          <ac:spMkLst>
            <pc:docMk/>
            <pc:sldMk cId="2815988284" sldId="256"/>
            <ac:spMk id="13" creationId="{2F3FC175-4065-42CF-1561-B4683077724F}"/>
          </ac:spMkLst>
        </pc:spChg>
      </pc:sldChg>
    </pc:docChg>
  </pc:docChgLst>
  <pc:docChgLst>
    <pc:chgData name="Dan Cross" userId="df8a1b94-6a3b-4fd2-a246-f486a55d7179" providerId="ADAL" clId="{8506CA65-5683-4271-BB71-4F85BA8567B6}"/>
    <pc:docChg chg="custSel modSld">
      <pc:chgData name="Dan Cross" userId="df8a1b94-6a3b-4fd2-a246-f486a55d7179" providerId="ADAL" clId="{8506CA65-5683-4271-BB71-4F85BA8567B6}" dt="2022-12-09T14:51:28.288" v="677" actId="20577"/>
      <pc:docMkLst>
        <pc:docMk/>
      </pc:docMkLst>
      <pc:sldChg chg="delSp modSp mod">
        <pc:chgData name="Dan Cross" userId="df8a1b94-6a3b-4fd2-a246-f486a55d7179" providerId="ADAL" clId="{8506CA65-5683-4271-BB71-4F85BA8567B6}" dt="2022-12-09T14:51:28.288" v="677" actId="20577"/>
        <pc:sldMkLst>
          <pc:docMk/>
          <pc:sldMk cId="2815988284" sldId="256"/>
        </pc:sldMkLst>
        <pc:spChg chg="mod">
          <ac:chgData name="Dan Cross" userId="df8a1b94-6a3b-4fd2-a246-f486a55d7179" providerId="ADAL" clId="{8506CA65-5683-4271-BB71-4F85BA8567B6}" dt="2022-12-09T14:47:03.596" v="24" actId="1076"/>
          <ac:spMkLst>
            <pc:docMk/>
            <pc:sldMk cId="2815988284" sldId="256"/>
            <ac:spMk id="12" creationId="{E7E41BD7-27CE-4E79-2B8F-EBD712FC64E0}"/>
          </ac:spMkLst>
        </pc:spChg>
        <pc:spChg chg="mod">
          <ac:chgData name="Dan Cross" userId="df8a1b94-6a3b-4fd2-a246-f486a55d7179" providerId="ADAL" clId="{8506CA65-5683-4271-BB71-4F85BA8567B6}" dt="2022-12-09T14:51:28.288" v="677" actId="20577"/>
          <ac:spMkLst>
            <pc:docMk/>
            <pc:sldMk cId="2815988284" sldId="256"/>
            <ac:spMk id="34" creationId="{4CFD07AC-BBAE-8704-EBB1-01C2EB08897C}"/>
          </ac:spMkLst>
        </pc:spChg>
        <pc:picChg chg="mod modCrop">
          <ac:chgData name="Dan Cross" userId="df8a1b94-6a3b-4fd2-a246-f486a55d7179" providerId="ADAL" clId="{8506CA65-5683-4271-BB71-4F85BA8567B6}" dt="2022-12-09T14:47:55.101" v="31" actId="732"/>
          <ac:picMkLst>
            <pc:docMk/>
            <pc:sldMk cId="2815988284" sldId="256"/>
            <ac:picMk id="33" creationId="{CE112E8D-1378-0516-FF78-2DACB59D5803}"/>
          </ac:picMkLst>
        </pc:picChg>
        <pc:picChg chg="del">
          <ac:chgData name="Dan Cross" userId="df8a1b94-6a3b-4fd2-a246-f486a55d7179" providerId="ADAL" clId="{8506CA65-5683-4271-BB71-4F85BA8567B6}" dt="2022-12-09T14:47:07.712" v="25" actId="478"/>
          <ac:picMkLst>
            <pc:docMk/>
            <pc:sldMk cId="2815988284" sldId="256"/>
            <ac:picMk id="36" creationId="{857CFAF3-95B2-8A45-58F0-6501F7804818}"/>
          </ac:picMkLst>
        </pc:picChg>
      </pc:sldChg>
    </pc:docChg>
  </pc:docChgLst>
  <pc:docChgLst>
    <pc:chgData name="Dan Cross" userId="df8a1b94-6a3b-4fd2-a246-f486a55d7179" providerId="ADAL" clId="{425AEDFE-7474-462E-AC3F-B571F9227A09}"/>
    <pc:docChg chg="undo custSel modSld">
      <pc:chgData name="Dan Cross" userId="df8a1b94-6a3b-4fd2-a246-f486a55d7179" providerId="ADAL" clId="{425AEDFE-7474-462E-AC3F-B571F9227A09}" dt="2022-12-14T19:04:09.111" v="603" actId="20577"/>
      <pc:docMkLst>
        <pc:docMk/>
      </pc:docMkLst>
      <pc:sldChg chg="delSp modSp mod">
        <pc:chgData name="Dan Cross" userId="df8a1b94-6a3b-4fd2-a246-f486a55d7179" providerId="ADAL" clId="{425AEDFE-7474-462E-AC3F-B571F9227A09}" dt="2022-12-14T19:04:09.111" v="603" actId="20577"/>
        <pc:sldMkLst>
          <pc:docMk/>
          <pc:sldMk cId="2815988284" sldId="256"/>
        </pc:sldMkLst>
        <pc:spChg chg="mod">
          <ac:chgData name="Dan Cross" userId="df8a1b94-6a3b-4fd2-a246-f486a55d7179" providerId="ADAL" clId="{425AEDFE-7474-462E-AC3F-B571F9227A09}" dt="2022-12-14T09:13:17.797" v="592" actId="207"/>
          <ac:spMkLst>
            <pc:docMk/>
            <pc:sldMk cId="2815988284" sldId="256"/>
            <ac:spMk id="4" creationId="{216A99AB-5C77-4868-D75D-C1D2239623A0}"/>
          </ac:spMkLst>
        </pc:spChg>
        <pc:spChg chg="del">
          <ac:chgData name="Dan Cross" userId="df8a1b94-6a3b-4fd2-a246-f486a55d7179" providerId="ADAL" clId="{425AEDFE-7474-462E-AC3F-B571F9227A09}" dt="2022-12-09T20:28:14.292" v="490" actId="478"/>
          <ac:spMkLst>
            <pc:docMk/>
            <pc:sldMk cId="2815988284" sldId="256"/>
            <ac:spMk id="8" creationId="{DFEEDAE6-D966-784B-C85E-736BCC868028}"/>
          </ac:spMkLst>
        </pc:spChg>
        <pc:spChg chg="mod">
          <ac:chgData name="Dan Cross" userId="df8a1b94-6a3b-4fd2-a246-f486a55d7179" providerId="ADAL" clId="{425AEDFE-7474-462E-AC3F-B571F9227A09}" dt="2022-12-14T09:13:20.222" v="593" actId="207"/>
          <ac:spMkLst>
            <pc:docMk/>
            <pc:sldMk cId="2815988284" sldId="256"/>
            <ac:spMk id="11" creationId="{545B6D2F-51AD-F5FE-593E-6757E4222498}"/>
          </ac:spMkLst>
        </pc:spChg>
        <pc:spChg chg="mod">
          <ac:chgData name="Dan Cross" userId="df8a1b94-6a3b-4fd2-a246-f486a55d7179" providerId="ADAL" clId="{425AEDFE-7474-462E-AC3F-B571F9227A09}" dt="2022-12-14T19:03:46.841" v="597" actId="14100"/>
          <ac:spMkLst>
            <pc:docMk/>
            <pc:sldMk cId="2815988284" sldId="256"/>
            <ac:spMk id="12" creationId="{E7E41BD7-27CE-4E79-2B8F-EBD712FC64E0}"/>
          </ac:spMkLst>
        </pc:spChg>
        <pc:spChg chg="mod">
          <ac:chgData name="Dan Cross" userId="df8a1b94-6a3b-4fd2-a246-f486a55d7179" providerId="ADAL" clId="{425AEDFE-7474-462E-AC3F-B571F9227A09}" dt="2022-12-14T10:04:32.693" v="594" actId="20577"/>
          <ac:spMkLst>
            <pc:docMk/>
            <pc:sldMk cId="2815988284" sldId="256"/>
            <ac:spMk id="13" creationId="{2F3FC175-4065-42CF-1561-B4683077724F}"/>
          </ac:spMkLst>
        </pc:spChg>
        <pc:spChg chg="mod">
          <ac:chgData name="Dan Cross" userId="df8a1b94-6a3b-4fd2-a246-f486a55d7179" providerId="ADAL" clId="{425AEDFE-7474-462E-AC3F-B571F9227A09}" dt="2022-12-14T19:04:09.111" v="603" actId="20577"/>
          <ac:spMkLst>
            <pc:docMk/>
            <pc:sldMk cId="2815988284" sldId="256"/>
            <ac:spMk id="34" creationId="{4CFD07AC-BBAE-8704-EBB1-01C2EB08897C}"/>
          </ac:spMkLst>
        </pc:spChg>
        <pc:picChg chg="mod ord">
          <ac:chgData name="Dan Cross" userId="df8a1b94-6a3b-4fd2-a246-f486a55d7179" providerId="ADAL" clId="{425AEDFE-7474-462E-AC3F-B571F9227A09}" dt="2022-12-09T20:28:24.554" v="491" actId="14826"/>
          <ac:picMkLst>
            <pc:docMk/>
            <pc:sldMk cId="2815988284" sldId="256"/>
            <ac:picMk id="7" creationId="{2FF867EE-E7A3-DCAF-D010-E4C1AA5DE416}"/>
          </ac:picMkLst>
        </pc:picChg>
        <pc:picChg chg="mod modCrop">
          <ac:chgData name="Dan Cross" userId="df8a1b94-6a3b-4fd2-a246-f486a55d7179" providerId="ADAL" clId="{425AEDFE-7474-462E-AC3F-B571F9227A09}" dt="2022-12-09T16:10:01.458" v="22" actId="732"/>
          <ac:picMkLst>
            <pc:docMk/>
            <pc:sldMk cId="2815988284" sldId="256"/>
            <ac:picMk id="33" creationId="{CE112E8D-1378-0516-FF78-2DACB59D5803}"/>
          </ac:picMkLst>
        </pc:picChg>
      </pc:sldChg>
    </pc:docChg>
  </pc:docChgLst>
  <pc:docChgLst>
    <pc:chgData name="Dan Cross" userId="df8a1b94-6a3b-4fd2-a246-f486a55d7179" providerId="ADAL" clId="{5151DE21-71D6-4455-BD21-B6904D72980F}"/>
    <pc:docChg chg="modSld">
      <pc:chgData name="Dan Cross" userId="df8a1b94-6a3b-4fd2-a246-f486a55d7179" providerId="ADAL" clId="{5151DE21-71D6-4455-BD21-B6904D72980F}" dt="2023-03-30T14:07:10.581" v="1" actId="1076"/>
      <pc:docMkLst>
        <pc:docMk/>
      </pc:docMkLst>
      <pc:sldChg chg="addSp modSp mod">
        <pc:chgData name="Dan Cross" userId="df8a1b94-6a3b-4fd2-a246-f486a55d7179" providerId="ADAL" clId="{5151DE21-71D6-4455-BD21-B6904D72980F}" dt="2023-03-30T14:07:10.581" v="1" actId="1076"/>
        <pc:sldMkLst>
          <pc:docMk/>
          <pc:sldMk cId="2815988284" sldId="256"/>
        </pc:sldMkLst>
        <pc:picChg chg="add mod">
          <ac:chgData name="Dan Cross" userId="df8a1b94-6a3b-4fd2-a246-f486a55d7179" providerId="ADAL" clId="{5151DE21-71D6-4455-BD21-B6904D72980F}" dt="2023-03-30T14:07:10.581" v="1" actId="1076"/>
          <ac:picMkLst>
            <pc:docMk/>
            <pc:sldMk cId="2815988284" sldId="256"/>
            <ac:picMk id="2" creationId="{8D97224B-02CF-A1CF-99CB-7F34FDCA370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188176" y="1041481"/>
            <a:ext cx="3240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POWERGRABS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17- 19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E112E8D-1378-0516-FF78-2DACB59D5803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4" r="17611" b="1716"/>
          <a:stretch/>
        </p:blipFill>
        <p:spPr>
          <a:xfrm>
            <a:off x="1816126" y="2218751"/>
            <a:ext cx="4938900" cy="3305411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249484" y="4857572"/>
            <a:ext cx="4580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Hardox tines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Wide grapple opening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Open and close grab stops for ram and pin protection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High grade pins with bushes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Striking visibility slots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Hose parking slot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Back plate protection for headstock and hydraulics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High capacity hydraulic cylinders 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Base wear strip for tine holder protection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Supplied with telehandler mounting brackets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Supplied with hoses and couplings </a:t>
            </a:r>
          </a:p>
        </p:txBody>
      </p:sp>
      <p:pic>
        <p:nvPicPr>
          <p:cNvPr id="2" name="Picture 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D97224B-02CF-A1CF-99CB-7F34FDCA370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84" y="4216495"/>
            <a:ext cx="1495038" cy="584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83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Cross</cp:lastModifiedBy>
  <cp:revision>4</cp:revision>
  <dcterms:created xsi:type="dcterms:W3CDTF">2022-12-09T13:04:35Z</dcterms:created>
  <dcterms:modified xsi:type="dcterms:W3CDTF">2023-03-30T14:07:17Z</dcterms:modified>
</cp:coreProperties>
</file>