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Cross" userId="df8a1b94-6a3b-4fd2-a246-f486a55d7179" providerId="ADAL" clId="{D140D7DC-A0FA-4D06-8F61-BE25F0D5498C}"/>
    <pc:docChg chg="undo custSel delSld modSld">
      <pc:chgData name="Dan Cross" userId="df8a1b94-6a3b-4fd2-a246-f486a55d7179" providerId="ADAL" clId="{D140D7DC-A0FA-4D06-8F61-BE25F0D5498C}" dt="2023-05-11T09:17:57.967" v="482" actId="1076"/>
      <pc:docMkLst>
        <pc:docMk/>
      </pc:docMkLst>
      <pc:sldChg chg="addSp delSp modSp mod">
        <pc:chgData name="Dan Cross" userId="df8a1b94-6a3b-4fd2-a246-f486a55d7179" providerId="ADAL" clId="{D140D7DC-A0FA-4D06-8F61-BE25F0D5498C}" dt="2023-05-11T09:17:57.967" v="482" actId="1076"/>
        <pc:sldMkLst>
          <pc:docMk/>
          <pc:sldMk cId="2782251894" sldId="257"/>
        </pc:sldMkLst>
        <pc:spChg chg="mod">
          <ac:chgData name="Dan Cross" userId="df8a1b94-6a3b-4fd2-a246-f486a55d7179" providerId="ADAL" clId="{D140D7DC-A0FA-4D06-8F61-BE25F0D5498C}" dt="2023-05-11T09:17:49.728" v="479" actId="1076"/>
          <ac:spMkLst>
            <pc:docMk/>
            <pc:sldMk cId="2782251894" sldId="257"/>
            <ac:spMk id="3" creationId="{AD4F1CC0-12AA-8BA3-B32B-AC57CE9255EC}"/>
          </ac:spMkLst>
        </pc:spChg>
        <pc:picChg chg="add mod">
          <ac:chgData name="Dan Cross" userId="df8a1b94-6a3b-4fd2-a246-f486a55d7179" providerId="ADAL" clId="{D140D7DC-A0FA-4D06-8F61-BE25F0D5498C}" dt="2023-05-11T08:43:02.881" v="359" actId="14100"/>
          <ac:picMkLst>
            <pc:docMk/>
            <pc:sldMk cId="2782251894" sldId="257"/>
            <ac:picMk id="8" creationId="{E2192C6D-542D-ABE2-532D-4AAD977FF851}"/>
          </ac:picMkLst>
        </pc:picChg>
        <pc:picChg chg="add mod ord">
          <ac:chgData name="Dan Cross" userId="df8a1b94-6a3b-4fd2-a246-f486a55d7179" providerId="ADAL" clId="{D140D7DC-A0FA-4D06-8F61-BE25F0D5498C}" dt="2023-05-11T08:42:51.559" v="357" actId="1076"/>
          <ac:picMkLst>
            <pc:docMk/>
            <pc:sldMk cId="2782251894" sldId="257"/>
            <ac:picMk id="14" creationId="{F8AB7270-41EC-51FD-2A00-B74FF33340EF}"/>
          </ac:picMkLst>
        </pc:picChg>
        <pc:picChg chg="add mod ord">
          <ac:chgData name="Dan Cross" userId="df8a1b94-6a3b-4fd2-a246-f486a55d7179" providerId="ADAL" clId="{D140D7DC-A0FA-4D06-8F61-BE25F0D5498C}" dt="2023-05-11T08:48:07.252" v="376" actId="14100"/>
          <ac:picMkLst>
            <pc:docMk/>
            <pc:sldMk cId="2782251894" sldId="257"/>
            <ac:picMk id="16" creationId="{53AA1193-EB10-287B-A122-4E76FDEC0FD5}"/>
          </ac:picMkLst>
        </pc:picChg>
        <pc:picChg chg="add mod">
          <ac:chgData name="Dan Cross" userId="df8a1b94-6a3b-4fd2-a246-f486a55d7179" providerId="ADAL" clId="{D140D7DC-A0FA-4D06-8F61-BE25F0D5498C}" dt="2023-05-11T09:17:57.967" v="482" actId="1076"/>
          <ac:picMkLst>
            <pc:docMk/>
            <pc:sldMk cId="2782251894" sldId="257"/>
            <ac:picMk id="18" creationId="{3820EC3B-46E3-8E74-7C6B-6AD4A514CE22}"/>
          </ac:picMkLst>
        </pc:picChg>
        <pc:picChg chg="add mod">
          <ac:chgData name="Dan Cross" userId="df8a1b94-6a3b-4fd2-a246-f486a55d7179" providerId="ADAL" clId="{D140D7DC-A0FA-4D06-8F61-BE25F0D5498C}" dt="2023-05-11T09:17:55.107" v="481" actId="1076"/>
          <ac:picMkLst>
            <pc:docMk/>
            <pc:sldMk cId="2782251894" sldId="257"/>
            <ac:picMk id="20" creationId="{1EBE780C-D58B-CB63-62BA-5CC7BD899B25}"/>
          </ac:picMkLst>
        </pc:picChg>
        <pc:picChg chg="add del mod">
          <ac:chgData name="Dan Cross" userId="df8a1b94-6a3b-4fd2-a246-f486a55d7179" providerId="ADAL" clId="{D140D7DC-A0FA-4D06-8F61-BE25F0D5498C}" dt="2023-05-11T09:16:45.172" v="378" actId="478"/>
          <ac:picMkLst>
            <pc:docMk/>
            <pc:sldMk cId="2782251894" sldId="257"/>
            <ac:picMk id="1026" creationId="{E5C2CC7B-21EF-418E-33B3-566263C6DEAF}"/>
          </ac:picMkLst>
        </pc:picChg>
        <pc:picChg chg="del">
          <ac:chgData name="Dan Cross" userId="df8a1b94-6a3b-4fd2-a246-f486a55d7179" providerId="ADAL" clId="{D140D7DC-A0FA-4D06-8F61-BE25F0D5498C}" dt="2023-05-11T08:24:39.189" v="10" actId="478"/>
          <ac:picMkLst>
            <pc:docMk/>
            <pc:sldMk cId="2782251894" sldId="257"/>
            <ac:picMk id="2050" creationId="{D8F37EDE-48E2-6DF2-AC00-7D3C35FAA6D8}"/>
          </ac:picMkLst>
        </pc:picChg>
        <pc:picChg chg="del">
          <ac:chgData name="Dan Cross" userId="df8a1b94-6a3b-4fd2-a246-f486a55d7179" providerId="ADAL" clId="{D140D7DC-A0FA-4D06-8F61-BE25F0D5498C}" dt="2023-05-11T08:24:38.107" v="8" actId="478"/>
          <ac:picMkLst>
            <pc:docMk/>
            <pc:sldMk cId="2782251894" sldId="257"/>
            <ac:picMk id="2052" creationId="{1DF99F33-D65F-AE5E-4AD9-D2AE40B98425}"/>
          </ac:picMkLst>
        </pc:picChg>
        <pc:picChg chg="del">
          <ac:chgData name="Dan Cross" userId="df8a1b94-6a3b-4fd2-a246-f486a55d7179" providerId="ADAL" clId="{D140D7DC-A0FA-4D06-8F61-BE25F0D5498C}" dt="2023-05-11T08:24:38.641" v="9" actId="478"/>
          <ac:picMkLst>
            <pc:docMk/>
            <pc:sldMk cId="2782251894" sldId="257"/>
            <ac:picMk id="2054" creationId="{6F4132FB-FAE4-54E9-EDB2-3EF66093AD23}"/>
          </ac:picMkLst>
        </pc:picChg>
      </pc:sldChg>
      <pc:sldChg chg="addSp delSp modSp del mod">
        <pc:chgData name="Dan Cross" userId="df8a1b94-6a3b-4fd2-a246-f486a55d7179" providerId="ADAL" clId="{D140D7DC-A0FA-4D06-8F61-BE25F0D5498C}" dt="2023-05-11T08:24:24.677" v="7" actId="2696"/>
        <pc:sldMkLst>
          <pc:docMk/>
          <pc:sldMk cId="3884987306" sldId="260"/>
        </pc:sldMkLst>
        <pc:picChg chg="add mod ord">
          <ac:chgData name="Dan Cross" userId="df8a1b94-6a3b-4fd2-a246-f486a55d7179" providerId="ADAL" clId="{D140D7DC-A0FA-4D06-8F61-BE25F0D5498C}" dt="2023-05-09T13:56:36.486" v="6" actId="167"/>
          <ac:picMkLst>
            <pc:docMk/>
            <pc:sldMk cId="3884987306" sldId="260"/>
            <ac:picMk id="8" creationId="{7E534623-2760-0C54-B890-63604AFB6FE6}"/>
          </ac:picMkLst>
        </pc:picChg>
        <pc:picChg chg="del">
          <ac:chgData name="Dan Cross" userId="df8a1b94-6a3b-4fd2-a246-f486a55d7179" providerId="ADAL" clId="{D140D7DC-A0FA-4D06-8F61-BE25F0D5498C}" dt="2023-05-09T13:56:17.561" v="0" actId="478"/>
          <ac:picMkLst>
            <pc:docMk/>
            <pc:sldMk cId="3884987306" sldId="260"/>
            <ac:picMk id="9" creationId="{924043A8-821F-AAD1-66C8-2B7E41A13F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FFA9BC-A1FC-A259-25C9-6F920C4B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8240"/>
          <a:stretch/>
        </p:blipFill>
        <p:spPr bwMode="auto">
          <a:xfrm>
            <a:off x="188176" y="1766563"/>
            <a:ext cx="6569242" cy="54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24264" y="402820"/>
            <a:ext cx="358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</a:t>
            </a:r>
          </a:p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SPRINGLOCK</a:t>
            </a:r>
          </a:p>
          <a:p>
            <a:r>
              <a:rPr lang="en-GB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COUPLERS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2CCAE83-F26D-F446-59C0-836554043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" y="8312151"/>
            <a:ext cx="452942" cy="45415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4EAB25A-DEC2-3BE1-6394-2536A8963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7" y="8312151"/>
            <a:ext cx="454155" cy="454155"/>
          </a:xfrm>
          <a:prstGeom prst="rect">
            <a:avLst/>
          </a:prstGeom>
        </p:spPr>
      </p:pic>
      <p:pic>
        <p:nvPicPr>
          <p:cNvPr id="23" name="Picture 22" descr="Logo, icon, company name&#10;&#10;Description automatically generated">
            <a:extLst>
              <a:ext uri="{FF2B5EF4-FFF2-40B4-BE49-F238E27FC236}">
                <a16:creationId xmlns:a16="http://schemas.microsoft.com/office/drawing/2014/main" id="{733DBA2B-B8EE-5790-436E-4E902C7B3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71" y="8312150"/>
            <a:ext cx="454155" cy="4541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4E12538-D9E2-E167-9EDB-555FE91B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75" y="8312149"/>
            <a:ext cx="455465" cy="4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mechanical arm&#10;&#10;Description automatically generated with low confidence">
            <a:extLst>
              <a:ext uri="{FF2B5EF4-FFF2-40B4-BE49-F238E27FC236}">
                <a16:creationId xmlns:a16="http://schemas.microsoft.com/office/drawing/2014/main" id="{53AA1193-EB10-287B-A122-4E76FDEC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3" y="5445943"/>
            <a:ext cx="2898407" cy="2202936"/>
          </a:xfrm>
          <a:prstGeom prst="rect">
            <a:avLst/>
          </a:prstGeom>
        </p:spPr>
      </p:pic>
      <p:pic>
        <p:nvPicPr>
          <p:cNvPr id="14" name="Picture 13" descr="A picture containing machine, auto part, vehicle, car&#10;&#10;Description automatically generated">
            <a:extLst>
              <a:ext uri="{FF2B5EF4-FFF2-40B4-BE49-F238E27FC236}">
                <a16:creationId xmlns:a16="http://schemas.microsoft.com/office/drawing/2014/main" id="{F8AB7270-41EC-51FD-2A00-B74FF3334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3" y="924772"/>
            <a:ext cx="2898407" cy="2315046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00483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551271"/>
            <a:ext cx="6858000" cy="25927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26575" y="8172462"/>
            <a:ext cx="529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</a:t>
            </a: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SPRINGLOCK COUPLERS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433798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F1B76-FE2F-AAC8-A4D4-28277B0C6402}"/>
              </a:ext>
            </a:extLst>
          </p:cNvPr>
          <p:cNvSpPr txBox="1"/>
          <p:nvPr/>
        </p:nvSpPr>
        <p:spPr>
          <a:xfrm>
            <a:off x="126575" y="649042"/>
            <a:ext cx="34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F1CC0-12AA-8BA3-B32B-AC57CE9255EC}"/>
              </a:ext>
            </a:extLst>
          </p:cNvPr>
          <p:cNvSpPr txBox="1"/>
          <p:nvPr/>
        </p:nvSpPr>
        <p:spPr>
          <a:xfrm>
            <a:off x="126575" y="2042929"/>
            <a:ext cx="39183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 market share leader</a:t>
            </a:r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RAEX 500 base plates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Simple sprung release and locking mechanism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Integrated lifting eye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Fully retained safety pin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rgbClr val="3434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Powerful oversized locking spring</a:t>
            </a:r>
          </a:p>
          <a:p>
            <a:pPr algn="l" fontAlgn="base"/>
            <a:endParaRPr lang="en-US" sz="1100" b="0" i="0" dirty="0">
              <a:solidFill>
                <a:srgbClr val="34343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Models available for a variety of machines and models</a:t>
            </a: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Mix match options available</a:t>
            </a: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Compact build height</a:t>
            </a: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34343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l" fontAlgn="base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34343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Compatible in rear/face mode</a:t>
            </a:r>
            <a:endParaRPr lang="en-US" sz="1400" dirty="0">
              <a:solidFill>
                <a:srgbClr val="343434"/>
              </a:solidFill>
              <a:latin typeface="inherit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endParaRPr lang="en-US" sz="1400" b="0" i="0" dirty="0">
              <a:solidFill>
                <a:srgbClr val="343434"/>
              </a:solidFill>
              <a:effectLst/>
              <a:latin typeface="inherit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A picture containing auto part, tire, wheel, text&#10;&#10;Description automatically generated">
            <a:extLst>
              <a:ext uri="{FF2B5EF4-FFF2-40B4-BE49-F238E27FC236}">
                <a16:creationId xmlns:a16="http://schemas.microsoft.com/office/drawing/2014/main" id="{E2192C6D-542D-ABE2-532D-4AAD977FF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3" y="3225510"/>
            <a:ext cx="2898407" cy="2236589"/>
          </a:xfrm>
          <a:prstGeom prst="rect">
            <a:avLst/>
          </a:prstGeom>
        </p:spPr>
      </p:pic>
      <p:pic>
        <p:nvPicPr>
          <p:cNvPr id="18" name="Picture 1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820EC3B-46E3-8E74-7C6B-6AD4A514C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9" y="7031298"/>
            <a:ext cx="2394857" cy="425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BE780C-D58B-CB63-62BA-5CC7BD899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945" y="5602447"/>
            <a:ext cx="2898407" cy="13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</Words>
  <Application>Microsoft Office PowerPoint</Application>
  <PresentationFormat>On-screen Show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Verdana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Cross</cp:lastModifiedBy>
  <cp:revision>10</cp:revision>
  <dcterms:created xsi:type="dcterms:W3CDTF">2022-12-09T13:04:35Z</dcterms:created>
  <dcterms:modified xsi:type="dcterms:W3CDTF">2023-05-11T09:18:02Z</dcterms:modified>
</cp:coreProperties>
</file>