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26" r="12747" b="18026"/>
          <a:stretch/>
        </p:blipFill>
        <p:spPr>
          <a:xfrm>
            <a:off x="479517" y="1663700"/>
            <a:ext cx="6190307" cy="3327401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68521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LIFTING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JIB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328818" y="5176620"/>
            <a:ext cx="443839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Supplied with test certificate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Direct mounting brackets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Heavy build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D-shackle and swivel lifting hook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tonne &amp; 2 tonne lift capacities </a:t>
            </a:r>
            <a:endParaRPr lang="en-GB" sz="1200" b="0" i="0" dirty="0">
              <a:solidFill>
                <a:srgbClr val="343434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5</cp:revision>
  <dcterms:created xsi:type="dcterms:W3CDTF">2022-12-09T13:04:35Z</dcterms:created>
  <dcterms:modified xsi:type="dcterms:W3CDTF">2023-01-23T11:55:40Z</dcterms:modified>
</cp:coreProperties>
</file>