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7751D5-BD4D-4827-A6AA-7D7DF613550D}" v="3" dt="2023-11-28T13:25:08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239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Turberfield-Cross" userId="df8a1b94-6a3b-4fd2-a246-f486a55d7179" providerId="ADAL" clId="{587751D5-BD4D-4827-A6AA-7D7DF613550D}"/>
    <pc:docChg chg="undo custSel modSld">
      <pc:chgData name="Dan Turberfield-Cross" userId="df8a1b94-6a3b-4fd2-a246-f486a55d7179" providerId="ADAL" clId="{587751D5-BD4D-4827-A6AA-7D7DF613550D}" dt="2023-11-28T13:25:41.507" v="9" actId="1076"/>
      <pc:docMkLst>
        <pc:docMk/>
      </pc:docMkLst>
      <pc:sldChg chg="modSp mod">
        <pc:chgData name="Dan Turberfield-Cross" userId="df8a1b94-6a3b-4fd2-a246-f486a55d7179" providerId="ADAL" clId="{587751D5-BD4D-4827-A6AA-7D7DF613550D}" dt="2023-11-28T13:25:41.507" v="9" actId="1076"/>
        <pc:sldMkLst>
          <pc:docMk/>
          <pc:sldMk cId="2815988284" sldId="256"/>
        </pc:sldMkLst>
        <pc:picChg chg="mod ord modCrop">
          <ac:chgData name="Dan Turberfield-Cross" userId="df8a1b94-6a3b-4fd2-a246-f486a55d7179" providerId="ADAL" clId="{587751D5-BD4D-4827-A6AA-7D7DF613550D}" dt="2023-11-28T13:25:41.507" v="9" actId="1076"/>
          <ac:picMkLst>
            <pc:docMk/>
            <pc:sldMk cId="2815988284" sldId="256"/>
            <ac:picMk id="3" creationId="{855F5A71-DA31-EBF3-7034-F1CB39EFA596}"/>
          </ac:picMkLst>
        </pc:picChg>
        <pc:picChg chg="mod">
          <ac:chgData name="Dan Turberfield-Cross" userId="df8a1b94-6a3b-4fd2-a246-f486a55d7179" providerId="ADAL" clId="{587751D5-BD4D-4827-A6AA-7D7DF613550D}" dt="2023-11-28T13:25:37.879" v="8" actId="1076"/>
          <ac:picMkLst>
            <pc:docMk/>
            <pc:sldMk cId="2815988284" sldId="256"/>
            <ac:picMk id="33" creationId="{CE112E8D-1378-0516-FF78-2DACB59D5803}"/>
          </ac:picMkLst>
        </pc:picChg>
        <pc:picChg chg="mod">
          <ac:chgData name="Dan Turberfield-Cross" userId="df8a1b94-6a3b-4fd2-a246-f486a55d7179" providerId="ADAL" clId="{587751D5-BD4D-4827-A6AA-7D7DF613550D}" dt="2023-11-22T08:29:08.502" v="0" actId="14826"/>
          <ac:picMkLst>
            <pc:docMk/>
            <pc:sldMk cId="2815988284" sldId="256"/>
            <ac:picMk id="1026" creationId="{075E1BB3-D58C-8F09-613B-C6748EDE3C9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90" r="19190"/>
          <a:stretch/>
        </p:blipFill>
        <p:spPr>
          <a:xfrm>
            <a:off x="3209190" y="1296533"/>
            <a:ext cx="3583724" cy="4363064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57613" y="574276"/>
            <a:ext cx="35837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KATANA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BALE 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SLICE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174156" y="4663718"/>
            <a:ext cx="46923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Cut bale and remove wrap from the cab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Unique bale retention claws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Retention claw contour to bale shape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Sequence valve operation</a:t>
            </a:r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; only 1 service req.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Hardox teeth 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High powered rams ensure easy, clean cut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Vertical wraps provide more powerful action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Underside HB500 wear pads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High grade pins 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Bolt on brackets 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490kg; suitable for Tractor Loaders &amp; Telehandlers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endParaRPr lang="en-GB" sz="1200" b="0" i="0" dirty="0">
              <a:solidFill>
                <a:srgbClr val="343434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75E1BB3-D58C-8F09-613B-C6748EDE3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0267" y="3128889"/>
            <a:ext cx="1563767" cy="480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C2EDE7F-A31D-0DA5-3FD4-3F6D9CEA6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13" y="3860214"/>
            <a:ext cx="199072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55F5A71-DA31-EBF3-7034-F1CB39EFA596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5" r="8100" b="4075"/>
          <a:stretch/>
        </p:blipFill>
        <p:spPr>
          <a:xfrm>
            <a:off x="1888574" y="2444346"/>
            <a:ext cx="1990725" cy="149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Turberfield-Cross</cp:lastModifiedBy>
  <cp:revision>9</cp:revision>
  <dcterms:created xsi:type="dcterms:W3CDTF">2022-12-09T13:04:35Z</dcterms:created>
  <dcterms:modified xsi:type="dcterms:W3CDTF">2023-11-28T13:25:47Z</dcterms:modified>
</cp:coreProperties>
</file>