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  <a:srgbClr val="4444D0"/>
    <a:srgbClr val="485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30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4006D8D2-8FF0-457F-B1D1-B1B86509F9ED}"/>
    <pc:docChg chg="modSld">
      <pc:chgData name="Dan Cross" userId="df8a1b94-6a3b-4fd2-a246-f486a55d7179" providerId="ADAL" clId="{4006D8D2-8FF0-457F-B1D1-B1B86509F9ED}" dt="2023-04-25T15:17:47.770" v="200" actId="20577"/>
      <pc:docMkLst>
        <pc:docMk/>
      </pc:docMkLst>
      <pc:sldChg chg="addSp modSp mod">
        <pc:chgData name="Dan Cross" userId="df8a1b94-6a3b-4fd2-a246-f486a55d7179" providerId="ADAL" clId="{4006D8D2-8FF0-457F-B1D1-B1B86509F9ED}" dt="2023-04-25T15:17:47.770" v="200" actId="20577"/>
        <pc:sldMkLst>
          <pc:docMk/>
          <pc:sldMk cId="2815988284" sldId="256"/>
        </pc:sldMkLst>
        <pc:spChg chg="mod ord">
          <ac:chgData name="Dan Cross" userId="df8a1b94-6a3b-4fd2-a246-f486a55d7179" providerId="ADAL" clId="{4006D8D2-8FF0-457F-B1D1-B1B86509F9ED}" dt="2023-04-25T15:17:47.770" v="200" actId="20577"/>
          <ac:spMkLst>
            <pc:docMk/>
            <pc:sldMk cId="2815988284" sldId="256"/>
            <ac:spMk id="34" creationId="{4CFD07AC-BBAE-8704-EBB1-01C2EB08897C}"/>
          </ac:spMkLst>
        </pc:spChg>
        <pc:graphicFrameChg chg="mod modGraphic">
          <ac:chgData name="Dan Cross" userId="df8a1b94-6a3b-4fd2-a246-f486a55d7179" providerId="ADAL" clId="{4006D8D2-8FF0-457F-B1D1-B1B86509F9ED}" dt="2023-04-25T15:16:38.147" v="194" actId="1076"/>
          <ac:graphicFrameMkLst>
            <pc:docMk/>
            <pc:sldMk cId="2815988284" sldId="256"/>
            <ac:graphicFrameMk id="9" creationId="{4B81477D-523D-61A1-0396-F69A7EBC4CD3}"/>
          </ac:graphicFrameMkLst>
        </pc:graphicFrameChg>
        <pc:picChg chg="add mod">
          <ac:chgData name="Dan Cross" userId="df8a1b94-6a3b-4fd2-a246-f486a55d7179" providerId="ADAL" clId="{4006D8D2-8FF0-457F-B1D1-B1B86509F9ED}" dt="2023-03-30T14:08:34.096" v="146" actId="1076"/>
          <ac:picMkLst>
            <pc:docMk/>
            <pc:sldMk cId="2815988284" sldId="256"/>
            <ac:picMk id="2" creationId="{D02E19BA-55F6-35A9-3563-ABBCAD20D1C1}"/>
          </ac:picMkLst>
        </pc:picChg>
        <pc:picChg chg="mod ord modCrop">
          <ac:chgData name="Dan Cross" userId="df8a1b94-6a3b-4fd2-a246-f486a55d7179" providerId="ADAL" clId="{4006D8D2-8FF0-457F-B1D1-B1B86509F9ED}" dt="2023-03-20T10:32:33.957" v="46" actId="167"/>
          <ac:picMkLst>
            <pc:docMk/>
            <pc:sldMk cId="2815988284" sldId="256"/>
            <ac:picMk id="6" creationId="{118ED488-D925-F6C4-9561-1DCEA5AE50BD}"/>
          </ac:picMkLst>
        </pc:picChg>
        <pc:picChg chg="mod">
          <ac:chgData name="Dan Cross" userId="df8a1b94-6a3b-4fd2-a246-f486a55d7179" providerId="ADAL" clId="{4006D8D2-8FF0-457F-B1D1-B1B86509F9ED}" dt="2023-03-20T10:32:20.419" v="43" actId="14826"/>
          <ac:picMkLst>
            <pc:docMk/>
            <pc:sldMk cId="2815988284" sldId="256"/>
            <ac:picMk id="15" creationId="{0870745B-6F16-C40C-ABAD-FBB868FEA50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18ED488-D925-F6C4-9561-1DCEA5AE50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9" t="-1166" r="23360" b="1166"/>
          <a:stretch/>
        </p:blipFill>
        <p:spPr>
          <a:xfrm>
            <a:off x="3243979" y="1532184"/>
            <a:ext cx="3591454" cy="3865554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185741" y="3679459"/>
            <a:ext cx="443839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Specifically designed for JCB Teletruk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1525mm / 5’ wide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0.85m3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900mm (h) x 1000mm (d)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1395mm grab opening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Split grab – ideal for uneven loads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Bolt on reversible toe plate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Removable side panels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Outer Hardox wear pads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Ram bodies &amp; hoses guarded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Available with Class 3 or Changeeze brackets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Supplied with hoses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Optional plate across grab tips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870745B-6F16-C40C-ABAD-FBB868FEA5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13" r="21113"/>
          <a:stretch/>
        </p:blipFill>
        <p:spPr>
          <a:xfrm>
            <a:off x="1949475" y="1930244"/>
            <a:ext cx="1544088" cy="1628460"/>
          </a:xfrm>
          <a:prstGeom prst="rect">
            <a:avLst/>
          </a:prstGeom>
        </p:spPr>
      </p:pic>
      <p:graphicFrame>
        <p:nvGraphicFramePr>
          <p:cNvPr id="9" name="Table 13">
            <a:extLst>
              <a:ext uri="{FF2B5EF4-FFF2-40B4-BE49-F238E27FC236}">
                <a16:creationId xmlns:a16="http://schemas.microsoft.com/office/drawing/2014/main" id="{4B81477D-523D-61A1-0396-F69A7EBC4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296490"/>
              </p:ext>
            </p:extLst>
          </p:nvPr>
        </p:nvGraphicFramePr>
        <p:xfrm>
          <a:off x="94088" y="6472684"/>
          <a:ext cx="4353968" cy="62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306">
                  <a:extLst>
                    <a:ext uri="{9D8B030D-6E8A-4147-A177-3AD203B41FA5}">
                      <a16:colId xmlns:a16="http://schemas.microsoft.com/office/drawing/2014/main" val="20499121"/>
                    </a:ext>
                  </a:extLst>
                </a:gridCol>
                <a:gridCol w="1550505">
                  <a:extLst>
                    <a:ext uri="{9D8B030D-6E8A-4147-A177-3AD203B41FA5}">
                      <a16:colId xmlns:a16="http://schemas.microsoft.com/office/drawing/2014/main" val="1512549210"/>
                    </a:ext>
                  </a:extLst>
                </a:gridCol>
                <a:gridCol w="1335157">
                  <a:extLst>
                    <a:ext uri="{9D8B030D-6E8A-4147-A177-3AD203B41FA5}">
                      <a16:colId xmlns:a16="http://schemas.microsoft.com/office/drawing/2014/main" val="29151559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Width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Capacity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1166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IGTT1525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5’ / 1525m3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0.85m3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9453607"/>
                  </a:ext>
                </a:extLst>
              </a:tr>
            </a:tbl>
          </a:graphicData>
        </a:graphic>
      </p:graphicFrame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94088" y="707659"/>
            <a:ext cx="3509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JCB TELETRUK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GRAB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BUCKET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02E19BA-55F6-35A9-3563-ABBCAD20D1C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2244" y="3268486"/>
            <a:ext cx="1626769" cy="35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105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5</cp:revision>
  <dcterms:created xsi:type="dcterms:W3CDTF">2022-12-09T13:04:35Z</dcterms:created>
  <dcterms:modified xsi:type="dcterms:W3CDTF">2023-04-25T15:17:50Z</dcterms:modified>
</cp:coreProperties>
</file>