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18ED488-D925-F6C4-9561-1DCEA5AE50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53" r="17053"/>
          <a:stretch/>
        </p:blipFill>
        <p:spPr>
          <a:xfrm>
            <a:off x="3172458" y="1083063"/>
            <a:ext cx="3591454" cy="386555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53359" y="4075670"/>
            <a:ext cx="44383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Specifically designed for JCB Teletruk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1525mm / 5’ wide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0.60m3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HB500 cutting edge and heel pads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Available with Class 3 or Changeeze brackets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Optional bolt on reversible toe plate</a:t>
            </a:r>
          </a:p>
        </p:txBody>
      </p:sp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4B81477D-523D-61A1-0396-F69A7EBC4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231715"/>
              </p:ext>
            </p:extLst>
          </p:nvPr>
        </p:nvGraphicFramePr>
        <p:xfrm>
          <a:off x="282989" y="6002020"/>
          <a:ext cx="4353968" cy="62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306">
                  <a:extLst>
                    <a:ext uri="{9D8B030D-6E8A-4147-A177-3AD203B41FA5}">
                      <a16:colId xmlns:a16="http://schemas.microsoft.com/office/drawing/2014/main" val="20499121"/>
                    </a:ext>
                  </a:extLst>
                </a:gridCol>
                <a:gridCol w="1550505">
                  <a:extLst>
                    <a:ext uri="{9D8B030D-6E8A-4147-A177-3AD203B41FA5}">
                      <a16:colId xmlns:a16="http://schemas.microsoft.com/office/drawing/2014/main" val="1512549210"/>
                    </a:ext>
                  </a:extLst>
                </a:gridCol>
                <a:gridCol w="1335157">
                  <a:extLst>
                    <a:ext uri="{9D8B030D-6E8A-4147-A177-3AD203B41FA5}">
                      <a16:colId xmlns:a16="http://schemas.microsoft.com/office/drawing/2014/main" val="29151559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Capacity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16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GP0650X3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5’ / 1525m3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0.60m3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453607"/>
                  </a:ext>
                </a:extLst>
              </a:tr>
            </a:tbl>
          </a:graphicData>
        </a:graphic>
      </p:graphicFrame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94088" y="707659"/>
            <a:ext cx="3509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JCB TELETRUK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GP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BUCKET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02E19BA-55F6-35A9-3563-ABBCAD20D1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1544" y="3099956"/>
            <a:ext cx="1626769" cy="35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6</cp:revision>
  <dcterms:created xsi:type="dcterms:W3CDTF">2022-12-09T13:04:35Z</dcterms:created>
  <dcterms:modified xsi:type="dcterms:W3CDTF">2023-04-12T12:09:34Z</dcterms:modified>
</cp:coreProperties>
</file>