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Cross" userId="df8a1b94-6a3b-4fd2-a246-f486a55d7179" providerId="ADAL" clId="{F35DD17E-3394-45E4-B556-EE2042A88298}"/>
    <pc:docChg chg="undo custSel addSld modSld">
      <pc:chgData name="Dan Cross" userId="df8a1b94-6a3b-4fd2-a246-f486a55d7179" providerId="ADAL" clId="{F35DD17E-3394-45E4-B556-EE2042A88298}" dt="2023-05-09T09:36:43.476" v="762" actId="167"/>
      <pc:docMkLst>
        <pc:docMk/>
      </pc:docMkLst>
      <pc:sldChg chg="addSp delSp modSp mod">
        <pc:chgData name="Dan Cross" userId="df8a1b94-6a3b-4fd2-a246-f486a55d7179" providerId="ADAL" clId="{F35DD17E-3394-45E4-B556-EE2042A88298}" dt="2023-05-09T09:34:43.273" v="740" actId="1076"/>
        <pc:sldMkLst>
          <pc:docMk/>
          <pc:sldMk cId="2815988284" sldId="256"/>
        </pc:sldMkLst>
        <pc:spChg chg="mod">
          <ac:chgData name="Dan Cross" userId="df8a1b94-6a3b-4fd2-a246-f486a55d7179" providerId="ADAL" clId="{F35DD17E-3394-45E4-B556-EE2042A88298}" dt="2023-04-28T14:13:22.255" v="719" actId="14100"/>
          <ac:spMkLst>
            <pc:docMk/>
            <pc:sldMk cId="2815988284" sldId="256"/>
            <ac:spMk id="10" creationId="{6E21B37E-F28E-0CE6-DD8B-864995989205}"/>
          </ac:spMkLst>
        </pc:spChg>
        <pc:spChg chg="mod">
          <ac:chgData name="Dan Cross" userId="df8a1b94-6a3b-4fd2-a246-f486a55d7179" providerId="ADAL" clId="{F35DD17E-3394-45E4-B556-EE2042A88298}" dt="2023-05-09T09:34:23.582" v="738" actId="1076"/>
          <ac:spMkLst>
            <pc:docMk/>
            <pc:sldMk cId="2815988284" sldId="256"/>
            <ac:spMk id="12" creationId="{E7E41BD7-27CE-4E79-2B8F-EBD712FC64E0}"/>
          </ac:spMkLst>
        </pc:spChg>
        <pc:spChg chg="mod">
          <ac:chgData name="Dan Cross" userId="df8a1b94-6a3b-4fd2-a246-f486a55d7179" providerId="ADAL" clId="{F35DD17E-3394-45E4-B556-EE2042A88298}" dt="2023-04-28T14:13:24.878" v="720" actId="1076"/>
          <ac:spMkLst>
            <pc:docMk/>
            <pc:sldMk cId="2815988284" sldId="256"/>
            <ac:spMk id="13" creationId="{2F3FC175-4065-42CF-1561-B4683077724F}"/>
          </ac:spMkLst>
        </pc:spChg>
        <pc:spChg chg="mod">
          <ac:chgData name="Dan Cross" userId="df8a1b94-6a3b-4fd2-a246-f486a55d7179" providerId="ADAL" clId="{F35DD17E-3394-45E4-B556-EE2042A88298}" dt="2023-04-28T14:15:35.671" v="733" actId="207"/>
          <ac:spMkLst>
            <pc:docMk/>
            <pc:sldMk cId="2815988284" sldId="256"/>
            <ac:spMk id="34" creationId="{4CFD07AC-BBAE-8704-EBB1-01C2EB08897C}"/>
          </ac:spMkLst>
        </pc:spChg>
        <pc:picChg chg="add del mod ord modCrop">
          <ac:chgData name="Dan Cross" userId="df8a1b94-6a3b-4fd2-a246-f486a55d7179" providerId="ADAL" clId="{F35DD17E-3394-45E4-B556-EE2042A88298}" dt="2023-04-28T14:11:30.751" v="701" actId="478"/>
          <ac:picMkLst>
            <pc:docMk/>
            <pc:sldMk cId="2815988284" sldId="256"/>
            <ac:picMk id="3" creationId="{44E905AC-0452-9138-D5C1-2D394A587E53}"/>
          </ac:picMkLst>
        </pc:picChg>
        <pc:picChg chg="add del mod modCrop">
          <ac:chgData name="Dan Cross" userId="df8a1b94-6a3b-4fd2-a246-f486a55d7179" providerId="ADAL" clId="{F35DD17E-3394-45E4-B556-EE2042A88298}" dt="2023-04-28T14:11:30.264" v="700" actId="478"/>
          <ac:picMkLst>
            <pc:docMk/>
            <pc:sldMk cId="2815988284" sldId="256"/>
            <ac:picMk id="9" creationId="{786FA947-0ADB-90EE-DFE3-405CA8EFB386}"/>
          </ac:picMkLst>
        </pc:picChg>
        <pc:picChg chg="add del mod ord modCrop">
          <ac:chgData name="Dan Cross" userId="df8a1b94-6a3b-4fd2-a246-f486a55d7179" providerId="ADAL" clId="{F35DD17E-3394-45E4-B556-EE2042A88298}" dt="2023-04-28T14:11:29.667" v="699" actId="478"/>
          <ac:picMkLst>
            <pc:docMk/>
            <pc:sldMk cId="2815988284" sldId="256"/>
            <ac:picMk id="15" creationId="{90BCADE7-6B17-6A55-1B9B-E9CC4CC8FC6D}"/>
          </ac:picMkLst>
        </pc:picChg>
        <pc:picChg chg="add mod ord modCrop">
          <ac:chgData name="Dan Cross" userId="df8a1b94-6a3b-4fd2-a246-f486a55d7179" providerId="ADAL" clId="{F35DD17E-3394-45E4-B556-EE2042A88298}" dt="2023-05-09T09:34:43.273" v="740" actId="1076"/>
          <ac:picMkLst>
            <pc:docMk/>
            <pc:sldMk cId="2815988284" sldId="256"/>
            <ac:picMk id="17" creationId="{FEC13D73-3537-8AF9-4F70-591509791D2D}"/>
          </ac:picMkLst>
        </pc:picChg>
        <pc:picChg chg="add mod ord modCrop">
          <ac:chgData name="Dan Cross" userId="df8a1b94-6a3b-4fd2-a246-f486a55d7179" providerId="ADAL" clId="{F35DD17E-3394-45E4-B556-EE2042A88298}" dt="2023-05-09T09:34:07.748" v="736" actId="1076"/>
          <ac:picMkLst>
            <pc:docMk/>
            <pc:sldMk cId="2815988284" sldId="256"/>
            <ac:picMk id="19" creationId="{750D7575-54B5-5771-9BAC-2FE9BA68FDF0}"/>
          </ac:picMkLst>
        </pc:picChg>
      </pc:sldChg>
      <pc:sldChg chg="addSp delSp modSp add mod">
        <pc:chgData name="Dan Cross" userId="df8a1b94-6a3b-4fd2-a246-f486a55d7179" providerId="ADAL" clId="{F35DD17E-3394-45E4-B556-EE2042A88298}" dt="2023-05-09T09:36:43.476" v="762" actId="167"/>
        <pc:sldMkLst>
          <pc:docMk/>
          <pc:sldMk cId="3212128977" sldId="257"/>
        </pc:sldMkLst>
        <pc:spChg chg="mod">
          <ac:chgData name="Dan Cross" userId="df8a1b94-6a3b-4fd2-a246-f486a55d7179" providerId="ADAL" clId="{F35DD17E-3394-45E4-B556-EE2042A88298}" dt="2023-04-28T10:38:55.749" v="101" actId="14100"/>
          <ac:spMkLst>
            <pc:docMk/>
            <pc:sldMk cId="3212128977" sldId="257"/>
            <ac:spMk id="5" creationId="{BF30E6EE-1617-6B62-5548-FFF5267B1834}"/>
          </ac:spMkLst>
        </pc:spChg>
        <pc:spChg chg="mod">
          <ac:chgData name="Dan Cross" userId="df8a1b94-6a3b-4fd2-a246-f486a55d7179" providerId="ADAL" clId="{F35DD17E-3394-45E4-B556-EE2042A88298}" dt="2023-04-28T10:38:47.069" v="99" actId="14100"/>
          <ac:spMkLst>
            <pc:docMk/>
            <pc:sldMk cId="3212128977" sldId="257"/>
            <ac:spMk id="10" creationId="{6E21B37E-F28E-0CE6-DD8B-864995989205}"/>
          </ac:spMkLst>
        </pc:spChg>
        <pc:spChg chg="mod">
          <ac:chgData name="Dan Cross" userId="df8a1b94-6a3b-4fd2-a246-f486a55d7179" providerId="ADAL" clId="{F35DD17E-3394-45E4-B556-EE2042A88298}" dt="2023-04-28T10:38:59.589" v="102" actId="1076"/>
          <ac:spMkLst>
            <pc:docMk/>
            <pc:sldMk cId="3212128977" sldId="257"/>
            <ac:spMk id="12" creationId="{E7E41BD7-27CE-4E79-2B8F-EBD712FC64E0}"/>
          </ac:spMkLst>
        </pc:spChg>
        <pc:spChg chg="mod">
          <ac:chgData name="Dan Cross" userId="df8a1b94-6a3b-4fd2-a246-f486a55d7179" providerId="ADAL" clId="{F35DD17E-3394-45E4-B556-EE2042A88298}" dt="2023-04-28T10:38:50.601" v="100" actId="1076"/>
          <ac:spMkLst>
            <pc:docMk/>
            <pc:sldMk cId="3212128977" sldId="257"/>
            <ac:spMk id="13" creationId="{2F3FC175-4065-42CF-1561-B4683077724F}"/>
          </ac:spMkLst>
        </pc:spChg>
        <pc:spChg chg="del mod">
          <ac:chgData name="Dan Cross" userId="df8a1b94-6a3b-4fd2-a246-f486a55d7179" providerId="ADAL" clId="{F35DD17E-3394-45E4-B556-EE2042A88298}" dt="2023-04-28T10:36:49.579" v="61"/>
          <ac:spMkLst>
            <pc:docMk/>
            <pc:sldMk cId="3212128977" sldId="257"/>
            <ac:spMk id="34" creationId="{4CFD07AC-BBAE-8704-EBB1-01C2EB08897C}"/>
          </ac:spMkLst>
        </pc:spChg>
        <pc:graphicFrameChg chg="add mod ord modGraphic">
          <ac:chgData name="Dan Cross" userId="df8a1b94-6a3b-4fd2-a246-f486a55d7179" providerId="ADAL" clId="{F35DD17E-3394-45E4-B556-EE2042A88298}" dt="2023-04-28T14:06:18.233" v="680" actId="167"/>
          <ac:graphicFrameMkLst>
            <pc:docMk/>
            <pc:sldMk cId="3212128977" sldId="257"/>
            <ac:graphicFrameMk id="2" creationId="{7E965842-C064-EE92-C21B-095F0FEB7CBF}"/>
          </ac:graphicFrameMkLst>
        </pc:graphicFrameChg>
        <pc:picChg chg="add del mod">
          <ac:chgData name="Dan Cross" userId="df8a1b94-6a3b-4fd2-a246-f486a55d7179" providerId="ADAL" clId="{F35DD17E-3394-45E4-B556-EE2042A88298}" dt="2023-04-28T13:59:49.979" v="668" actId="478"/>
          <ac:picMkLst>
            <pc:docMk/>
            <pc:sldMk cId="3212128977" sldId="257"/>
            <ac:picMk id="8" creationId="{373FD5A0-DE4F-30BA-82BC-3F27883E94A0}"/>
          </ac:picMkLst>
        </pc:picChg>
        <pc:picChg chg="add mod ord modCrop">
          <ac:chgData name="Dan Cross" userId="df8a1b94-6a3b-4fd2-a246-f486a55d7179" providerId="ADAL" clId="{F35DD17E-3394-45E4-B556-EE2042A88298}" dt="2023-05-09T09:35:54.901" v="750" actId="167"/>
          <ac:picMkLst>
            <pc:docMk/>
            <pc:sldMk cId="3212128977" sldId="257"/>
            <ac:picMk id="8" creationId="{CDE01D6F-F417-3542-614E-4B5A2680D279}"/>
          </ac:picMkLst>
        </pc:picChg>
        <pc:picChg chg="add mod">
          <ac:chgData name="Dan Cross" userId="df8a1b94-6a3b-4fd2-a246-f486a55d7179" providerId="ADAL" clId="{F35DD17E-3394-45E4-B556-EE2042A88298}" dt="2023-04-28T14:02:25.111" v="673" actId="14100"/>
          <ac:picMkLst>
            <pc:docMk/>
            <pc:sldMk cId="3212128977" sldId="257"/>
            <ac:picMk id="14" creationId="{51B1D30F-96DE-85D9-AAD2-323DEA303C33}"/>
          </ac:picMkLst>
        </pc:picChg>
        <pc:picChg chg="add mod ord modCrop">
          <ac:chgData name="Dan Cross" userId="df8a1b94-6a3b-4fd2-a246-f486a55d7179" providerId="ADAL" clId="{F35DD17E-3394-45E4-B556-EE2042A88298}" dt="2023-05-09T09:36:43.476" v="762" actId="167"/>
          <ac:picMkLst>
            <pc:docMk/>
            <pc:sldMk cId="3212128977" sldId="257"/>
            <ac:picMk id="15" creationId="{7F092AFF-756E-DD53-D250-C95F0ECD49C7}"/>
          </ac:picMkLst>
        </pc:picChg>
        <pc:picChg chg="add mod ord">
          <ac:chgData name="Dan Cross" userId="df8a1b94-6a3b-4fd2-a246-f486a55d7179" providerId="ADAL" clId="{F35DD17E-3394-45E4-B556-EE2042A88298}" dt="2023-04-28T14:06:12.485" v="679" actId="167"/>
          <ac:picMkLst>
            <pc:docMk/>
            <pc:sldMk cId="3212128977" sldId="257"/>
            <ac:picMk id="16" creationId="{EBE7525E-3E04-84EE-987E-CF735FF2B6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1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3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9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114C-3086-4E78-9C67-358BF62D5E1C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50D7575-54B5-5771-9BAC-2FE9BA68F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t="-8450" b="8450"/>
          <a:stretch/>
        </p:blipFill>
        <p:spPr>
          <a:xfrm>
            <a:off x="1" y="3157788"/>
            <a:ext cx="6857999" cy="5627245"/>
          </a:xfrm>
          <a:prstGeom prst="rect">
            <a:avLst/>
          </a:prstGeom>
        </p:spPr>
      </p:pic>
      <p:pic>
        <p:nvPicPr>
          <p:cNvPr id="17" name="Picture 1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FEC13D73-3537-8AF9-4F70-591509791D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b="8001"/>
          <a:stretch/>
        </p:blipFill>
        <p:spPr>
          <a:xfrm>
            <a:off x="-1" y="31557"/>
            <a:ext cx="6858000" cy="4198879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29718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F4FD3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268453"/>
            <a:ext cx="6858000" cy="287554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157613" y="751371"/>
            <a:ext cx="3583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HYDRAULIC </a:t>
            </a:r>
          </a:p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TILT DITCHING BUCKET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343400" y="7334440"/>
            <a:ext cx="2514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FD07AC-BBAE-8704-EBB1-01C2EB08897C}"/>
              </a:ext>
            </a:extLst>
          </p:cNvPr>
          <p:cNvSpPr txBox="1"/>
          <p:nvPr/>
        </p:nvSpPr>
        <p:spPr>
          <a:xfrm>
            <a:off x="0" y="3786051"/>
            <a:ext cx="6858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Verdana" panose="020B0604030504040204" pitchFamily="34" charset="0"/>
                <a:ea typeface="Verdana" panose="020B0604030504040204" pitchFamily="34" charset="0"/>
              </a:rPr>
              <a:t>FEATURES</a:t>
            </a:r>
          </a:p>
          <a:p>
            <a:pPr marL="171450" indent="-171450" algn="ctr" fontAlgn="base">
              <a:buFontTx/>
              <a:buChar char="–"/>
            </a:pPr>
            <a:r>
              <a:rPr lang="en-US" sz="1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45</a:t>
            </a:r>
            <a:r>
              <a:rPr lang="en-GB" sz="1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° rotation left and right</a:t>
            </a:r>
          </a:p>
          <a:p>
            <a:pPr marL="171450" indent="-171450" algn="ctr" fontAlgn="base">
              <a:buFontTx/>
              <a:buChar char="–"/>
            </a:pPr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</a:rPr>
              <a:t>Large hydraulic cylinders provide smooth operation</a:t>
            </a:r>
          </a:p>
          <a:p>
            <a:pPr marL="171450" indent="-171450" algn="ctr" fontAlgn="base">
              <a:buFontTx/>
              <a:buChar char="–"/>
            </a:pPr>
            <a:r>
              <a:rPr lang="en-GB" sz="1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Hardened bushes in main pivot</a:t>
            </a:r>
          </a:p>
          <a:p>
            <a:pPr marL="171450" indent="-171450" algn="ctr" fontAlgn="base">
              <a:buFontTx/>
              <a:buChar char="–"/>
            </a:pPr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</a:rPr>
              <a:t>Check valve to stop hydraulic creeping</a:t>
            </a:r>
          </a:p>
          <a:p>
            <a:pPr marL="171450" indent="-171450" algn="ctr" fontAlgn="base">
              <a:buFontTx/>
              <a:buChar char="–"/>
            </a:pPr>
            <a:r>
              <a:rPr lang="en-GB" sz="1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Hoses to bulkhead provided</a:t>
            </a:r>
          </a:p>
          <a:p>
            <a:pPr marL="171450" indent="-171450" algn="ctr" fontAlgn="base">
              <a:buFontTx/>
              <a:buChar char="–"/>
            </a:pPr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</a:rPr>
              <a:t>Bolt on reversible toe plate on 1.5 tonne + models</a:t>
            </a:r>
            <a:endParaRPr lang="en-US" sz="1000" b="0" i="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65C9A-3259-F557-4A05-40C538DC9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13" y="8134659"/>
            <a:ext cx="1406492" cy="7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EGO&#10;&#10;Description automatically generated">
            <a:extLst>
              <a:ext uri="{FF2B5EF4-FFF2-40B4-BE49-F238E27FC236}">
                <a16:creationId xmlns:a16="http://schemas.microsoft.com/office/drawing/2014/main" id="{7F092AFF-756E-DD53-D250-C95F0ECD4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r="22672"/>
          <a:stretch/>
        </p:blipFill>
        <p:spPr>
          <a:xfrm>
            <a:off x="2362052" y="1536047"/>
            <a:ext cx="989127" cy="979536"/>
          </a:xfrm>
          <a:prstGeom prst="rect">
            <a:avLst/>
          </a:prstGeom>
        </p:spPr>
      </p:pic>
      <p:pic>
        <p:nvPicPr>
          <p:cNvPr id="8" name="Picture 7" descr="A picture containing LEGO&#10;&#10;Description automatically generated with low confidence">
            <a:extLst>
              <a:ext uri="{FF2B5EF4-FFF2-40B4-BE49-F238E27FC236}">
                <a16:creationId xmlns:a16="http://schemas.microsoft.com/office/drawing/2014/main" id="{CDE01D6F-F417-3542-614E-4B5A2680D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 t="10069" r="24380" b="8510"/>
          <a:stretch/>
        </p:blipFill>
        <p:spPr>
          <a:xfrm>
            <a:off x="3467252" y="1224434"/>
            <a:ext cx="1443790" cy="120727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E965842-C064-EE92-C21B-095F0FEB7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07013"/>
              </p:ext>
            </p:extLst>
          </p:nvPr>
        </p:nvGraphicFramePr>
        <p:xfrm>
          <a:off x="157613" y="2538257"/>
          <a:ext cx="6460544" cy="389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016">
                  <a:extLst>
                    <a:ext uri="{9D8B030D-6E8A-4147-A177-3AD203B41FA5}">
                      <a16:colId xmlns:a16="http://schemas.microsoft.com/office/drawing/2014/main" val="3447697494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513847644"/>
                    </a:ext>
                  </a:extLst>
                </a:gridCol>
                <a:gridCol w="2149038">
                  <a:extLst>
                    <a:ext uri="{9D8B030D-6E8A-4147-A177-3AD203B41FA5}">
                      <a16:colId xmlns:a16="http://schemas.microsoft.com/office/drawing/2014/main" val="1311114595"/>
                    </a:ext>
                  </a:extLst>
                </a:gridCol>
                <a:gridCol w="757989">
                  <a:extLst>
                    <a:ext uri="{9D8B030D-6E8A-4147-A177-3AD203B41FA5}">
                      <a16:colId xmlns:a16="http://schemas.microsoft.com/office/drawing/2014/main" val="1883069026"/>
                    </a:ext>
                  </a:extLst>
                </a:gridCol>
                <a:gridCol w="726473">
                  <a:extLst>
                    <a:ext uri="{9D8B030D-6E8A-4147-A177-3AD203B41FA5}">
                      <a16:colId xmlns:a16="http://schemas.microsoft.com/office/drawing/2014/main" val="2521017190"/>
                    </a:ext>
                  </a:extLst>
                </a:gridCol>
                <a:gridCol w="874516">
                  <a:extLst>
                    <a:ext uri="{9D8B030D-6E8A-4147-A177-3AD203B41FA5}">
                      <a16:colId xmlns:a16="http://schemas.microsoft.com/office/drawing/2014/main" val="2980238019"/>
                    </a:ext>
                  </a:extLst>
                </a:gridCol>
              </a:tblGrid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 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Weight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Width </a:t>
                      </a:r>
                    </a:p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Width </a:t>
                      </a:r>
                    </a:p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Cylinders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9249933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EWST0836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0.75T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107646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EWST1536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1.5T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888763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EWST1539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1.5T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631394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EWST3039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125914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EWST3048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3.0T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32549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EWST4048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4.0T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8510702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EWST4054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4.0T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215892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EWST5548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5.5T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674955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EWST5560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5.5T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275440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EWST7060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7.0-9.0T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792629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EWST7072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7.0-9.0T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6907757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QWGP1372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13-15.0T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692860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QWGP2184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21.0T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TILT DITCH BUCKET W/ RBOC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933044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EBE7525E-3E04-84EE-987E-CF735FF2B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198" y="1168512"/>
            <a:ext cx="1137149" cy="1476298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2538257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F4FD3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304551"/>
            <a:ext cx="6858000" cy="283945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157613" y="568348"/>
            <a:ext cx="3583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HYDRAULIC </a:t>
            </a:r>
          </a:p>
          <a:p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TILT DITCHING BUCKET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343400" y="7365958"/>
            <a:ext cx="2514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65C9A-3259-F557-4A05-40C538DC9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13" y="8134659"/>
            <a:ext cx="1406492" cy="799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B1D30F-96DE-85D9-AAD2-323DEA303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105" y="6431770"/>
            <a:ext cx="1791801" cy="18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2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257</Words>
  <Application>Microsoft Office PowerPoint</Application>
  <PresentationFormat>On-screen Show (4:3)</PresentationFormat>
  <Paragraphs>111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Cross</dc:creator>
  <cp:lastModifiedBy>Dan Cross</cp:lastModifiedBy>
  <cp:revision>11</cp:revision>
  <dcterms:created xsi:type="dcterms:W3CDTF">2022-12-09T13:04:35Z</dcterms:created>
  <dcterms:modified xsi:type="dcterms:W3CDTF">2023-05-09T09:36:47Z</dcterms:modified>
</cp:coreProperties>
</file>