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Cross" userId="df8a1b94-6a3b-4fd2-a246-f486a55d7179" providerId="ADAL" clId="{B40F6977-EC4A-4CEC-8F18-CA5F87537F7E}"/>
    <pc:docChg chg="custSel modSld">
      <pc:chgData name="Dan Cross" userId="df8a1b94-6a3b-4fd2-a246-f486a55d7179" providerId="ADAL" clId="{B40F6977-EC4A-4CEC-8F18-CA5F87537F7E}" dt="2022-12-14T20:21:13.536" v="126" actId="1076"/>
      <pc:docMkLst>
        <pc:docMk/>
      </pc:docMkLst>
      <pc:sldChg chg="addSp delSp modSp mod">
        <pc:chgData name="Dan Cross" userId="df8a1b94-6a3b-4fd2-a246-f486a55d7179" providerId="ADAL" clId="{B40F6977-EC4A-4CEC-8F18-CA5F87537F7E}" dt="2022-12-14T20:21:13.536" v="126" actId="1076"/>
        <pc:sldMkLst>
          <pc:docMk/>
          <pc:sldMk cId="2815988284" sldId="256"/>
        </pc:sldMkLst>
        <pc:spChg chg="mod">
          <ac:chgData name="Dan Cross" userId="df8a1b94-6a3b-4fd2-a246-f486a55d7179" providerId="ADAL" clId="{B40F6977-EC4A-4CEC-8F18-CA5F87537F7E}" dt="2022-12-14T19:44:42.438" v="99" actId="20577"/>
          <ac:spMkLst>
            <pc:docMk/>
            <pc:sldMk cId="2815988284" sldId="256"/>
            <ac:spMk id="34" creationId="{4CFD07AC-BBAE-8704-EBB1-01C2EB08897C}"/>
          </ac:spMkLst>
        </pc:spChg>
        <pc:picChg chg="add del mod">
          <ac:chgData name="Dan Cross" userId="df8a1b94-6a3b-4fd2-a246-f486a55d7179" providerId="ADAL" clId="{B40F6977-EC4A-4CEC-8F18-CA5F87537F7E}" dt="2022-12-14T20:19:57.282" v="112" actId="478"/>
          <ac:picMkLst>
            <pc:docMk/>
            <pc:sldMk cId="2815988284" sldId="256"/>
            <ac:picMk id="6" creationId="{62582A76-6F43-E878-B569-5471113CB0DA}"/>
          </ac:picMkLst>
        </pc:picChg>
        <pc:picChg chg="add mod ord modCrop">
          <ac:chgData name="Dan Cross" userId="df8a1b94-6a3b-4fd2-a246-f486a55d7179" providerId="ADAL" clId="{B40F6977-EC4A-4CEC-8F18-CA5F87537F7E}" dt="2022-12-14T20:21:13.536" v="126" actId="1076"/>
          <ac:picMkLst>
            <pc:docMk/>
            <pc:sldMk cId="2815988284" sldId="256"/>
            <ac:picMk id="15" creationId="{63C3E055-CF0D-072D-166E-4C92A323D5EE}"/>
          </ac:picMkLst>
        </pc:picChg>
        <pc:picChg chg="mod ord modCrop">
          <ac:chgData name="Dan Cross" userId="df8a1b94-6a3b-4fd2-a246-f486a55d7179" providerId="ADAL" clId="{B40F6977-EC4A-4CEC-8F18-CA5F87537F7E}" dt="2022-12-14T20:21:08.351" v="125" actId="1076"/>
          <ac:picMkLst>
            <pc:docMk/>
            <pc:sldMk cId="2815988284" sldId="256"/>
            <ac:picMk id="19" creationId="{756231C8-4604-C8C3-9C73-838E5222CB5D}"/>
          </ac:picMkLst>
        </pc:picChg>
        <pc:picChg chg="del">
          <ac:chgData name="Dan Cross" userId="df8a1b94-6a3b-4fd2-a246-f486a55d7179" providerId="ADAL" clId="{B40F6977-EC4A-4CEC-8F18-CA5F87537F7E}" dt="2022-12-14T19:44:48.533" v="100" actId="478"/>
          <ac:picMkLst>
            <pc:docMk/>
            <pc:sldMk cId="2815988284" sldId="256"/>
            <ac:picMk id="22" creationId="{5860BA6B-2065-0919-D50B-2091A6DFE8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8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8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1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3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9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0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9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8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4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62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9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114C-3086-4E78-9C67-358BF62D5E1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2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56231C8-4604-C8C3-9C73-838E5222CB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23122" b="9069"/>
          <a:stretch/>
        </p:blipFill>
        <p:spPr>
          <a:xfrm>
            <a:off x="1184247" y="3841164"/>
            <a:ext cx="1985920" cy="1540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C3E055-CF0D-072D-166E-4C92A323D5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-2795" r="17403" b="2795"/>
          <a:stretch/>
        </p:blipFill>
        <p:spPr>
          <a:xfrm>
            <a:off x="114986" y="3046889"/>
            <a:ext cx="1598678" cy="1384995"/>
          </a:xfrm>
          <a:prstGeom prst="rect">
            <a:avLst/>
          </a:prstGeom>
        </p:spPr>
      </p:pic>
      <p:pic>
        <p:nvPicPr>
          <p:cNvPr id="8" name="Picture 7" descr="A picture containing power saw, tool&#10;&#10;Description automatically generated">
            <a:extLst>
              <a:ext uri="{FF2B5EF4-FFF2-40B4-BE49-F238E27FC236}">
                <a16:creationId xmlns:a16="http://schemas.microsoft.com/office/drawing/2014/main" id="{4E4EC57E-9F3B-1339-D502-316A0F028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 t="1562" r="23858" b="4230"/>
          <a:stretch/>
        </p:blipFill>
        <p:spPr>
          <a:xfrm flipH="1">
            <a:off x="4214887" y="3142743"/>
            <a:ext cx="2452557" cy="2274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544560-DE1D-E7EA-D19A-76093681C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t="5455" r="24718"/>
          <a:stretch/>
        </p:blipFill>
        <p:spPr>
          <a:xfrm>
            <a:off x="2972682" y="4889319"/>
            <a:ext cx="2139808" cy="1886131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BF30E6EE-1617-6B62-5548-FFF5267B1834}"/>
              </a:ext>
            </a:extLst>
          </p:cNvPr>
          <p:cNvSpPr/>
          <p:nvPr/>
        </p:nvSpPr>
        <p:spPr>
          <a:xfrm flipV="1">
            <a:off x="0" y="0"/>
            <a:ext cx="6858000" cy="29718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16A99AB-5C77-4868-D75D-C1D2239623A0}"/>
              </a:ext>
            </a:extLst>
          </p:cNvPr>
          <p:cNvSpPr/>
          <p:nvPr/>
        </p:nvSpPr>
        <p:spPr>
          <a:xfrm flipH="1" flipV="1">
            <a:off x="0" y="0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867EE-E7A3-DCAF-D010-E4C1AA5DE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957" y="232874"/>
            <a:ext cx="1981200" cy="677778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E21B37E-F28E-0CE6-DD8B-864995989205}"/>
              </a:ext>
            </a:extLst>
          </p:cNvPr>
          <p:cNvSpPr/>
          <p:nvPr/>
        </p:nvSpPr>
        <p:spPr>
          <a:xfrm flipH="1">
            <a:off x="0" y="5816601"/>
            <a:ext cx="6858000" cy="33274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5B6D2F-51AD-F5FE-593E-6757E4222498}"/>
              </a:ext>
            </a:extLst>
          </p:cNvPr>
          <p:cNvSpPr/>
          <p:nvPr/>
        </p:nvSpPr>
        <p:spPr>
          <a:xfrm>
            <a:off x="0" y="7480301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41BD7-27CE-4E79-2B8F-EBD712FC64E0}"/>
              </a:ext>
            </a:extLst>
          </p:cNvPr>
          <p:cNvSpPr txBox="1"/>
          <p:nvPr/>
        </p:nvSpPr>
        <p:spPr>
          <a:xfrm>
            <a:off x="159498" y="709593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HEADSTOCKS</a:t>
            </a:r>
          </a:p>
          <a:p>
            <a:r>
              <a:rPr lang="en-GB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 ADAPTOR</a:t>
            </a:r>
          </a:p>
          <a:p>
            <a:r>
              <a:rPr lang="en-GB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FC175-4065-42CF-1561-B4683077724F}"/>
              </a:ext>
            </a:extLst>
          </p:cNvPr>
          <p:cNvSpPr txBox="1"/>
          <p:nvPr/>
        </p:nvSpPr>
        <p:spPr>
          <a:xfrm>
            <a:off x="4343400" y="7124700"/>
            <a:ext cx="2514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WHITES MATERIAL HANDLING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17 - 19 EMERY ROAD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BRISTOL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BS4 5PF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0117 </a:t>
            </a:r>
            <a:r>
              <a:rPr lang="en-GB"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972 0006</a:t>
            </a:r>
            <a:endParaRPr lang="en-GB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WWW.WHITESMH.CO.UK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SALES@WHITESMH.CO.UK</a:t>
            </a:r>
          </a:p>
          <a:p>
            <a:pPr algn="r"/>
            <a:endParaRPr lang="en-GB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2CCAE83-F26D-F446-59C0-8365540431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6" y="8312151"/>
            <a:ext cx="452942" cy="45415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4EAB25A-DEC2-3BE1-6394-2536A89635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7" y="8312151"/>
            <a:ext cx="454155" cy="454155"/>
          </a:xfrm>
          <a:prstGeom prst="rect">
            <a:avLst/>
          </a:prstGeom>
        </p:spPr>
      </p:pic>
      <p:pic>
        <p:nvPicPr>
          <p:cNvPr id="23" name="Picture 22" descr="Logo, icon, company name&#10;&#10;Description automatically generated">
            <a:extLst>
              <a:ext uri="{FF2B5EF4-FFF2-40B4-BE49-F238E27FC236}">
                <a16:creationId xmlns:a16="http://schemas.microsoft.com/office/drawing/2014/main" id="{733DBA2B-B8EE-5790-436E-4E902C7B37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71" y="8312150"/>
            <a:ext cx="454155" cy="454155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64E12538-D9E2-E167-9EDB-555FE91BC4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75" y="8312149"/>
            <a:ext cx="455465" cy="45415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CFD07AC-BBAE-8704-EBB1-01C2EB08897C}"/>
              </a:ext>
            </a:extLst>
          </p:cNvPr>
          <p:cNvSpPr txBox="1"/>
          <p:nvPr/>
        </p:nvSpPr>
        <p:spPr>
          <a:xfrm>
            <a:off x="3984287" y="1487607"/>
            <a:ext cx="2633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FEATURES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Hydraulic or manual locking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Designed to maximise host machine schematics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Trusted by OEMs globally </a:t>
            </a:r>
          </a:p>
          <a:p>
            <a:pPr marL="285750" indent="-285750">
              <a:buFontTx/>
              <a:buChar char="-"/>
            </a:pP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Popular models held in stock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DB4D74F-FCFF-0F08-5F42-F4144213F64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 t="15881" r="26190" b="4102"/>
          <a:stretch/>
        </p:blipFill>
        <p:spPr>
          <a:xfrm>
            <a:off x="1838952" y="2206535"/>
            <a:ext cx="2096048" cy="18861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A5D40D-6EC9-F74B-034B-C137C8F0A41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r="16829"/>
          <a:stretch/>
        </p:blipFill>
        <p:spPr>
          <a:xfrm>
            <a:off x="78671" y="5404613"/>
            <a:ext cx="2736745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88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Cross</dc:creator>
  <cp:lastModifiedBy>Dan Cross</cp:lastModifiedBy>
  <cp:revision>2</cp:revision>
  <dcterms:created xsi:type="dcterms:W3CDTF">2022-12-09T13:04:35Z</dcterms:created>
  <dcterms:modified xsi:type="dcterms:W3CDTF">2022-12-14T20:21:19Z</dcterms:modified>
</cp:coreProperties>
</file>