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0B44201B-22C3-4839-BFA0-211299A3D1DC}"/>
    <pc:docChg chg="modSld">
      <pc:chgData name="Dan Cross" userId="df8a1b94-6a3b-4fd2-a246-f486a55d7179" providerId="ADAL" clId="{0B44201B-22C3-4839-BFA0-211299A3D1DC}" dt="2023-02-15T15:35:00.568" v="16" actId="1076"/>
      <pc:docMkLst>
        <pc:docMk/>
      </pc:docMkLst>
      <pc:sldChg chg="addSp modSp mod">
        <pc:chgData name="Dan Cross" userId="df8a1b94-6a3b-4fd2-a246-f486a55d7179" providerId="ADAL" clId="{0B44201B-22C3-4839-BFA0-211299A3D1DC}" dt="2023-02-15T15:35:00.568" v="16" actId="1076"/>
        <pc:sldMkLst>
          <pc:docMk/>
          <pc:sldMk cId="2815988284" sldId="256"/>
        </pc:sldMkLst>
        <pc:picChg chg="mod ord">
          <ac:chgData name="Dan Cross" userId="df8a1b94-6a3b-4fd2-a246-f486a55d7179" providerId="ADAL" clId="{0B44201B-22C3-4839-BFA0-211299A3D1DC}" dt="2023-02-15T15:33:37.554" v="3" actId="1076"/>
          <ac:picMkLst>
            <pc:docMk/>
            <pc:sldMk cId="2815988284" sldId="256"/>
            <ac:picMk id="3" creationId="{D02E19BA-55F6-35A9-3563-ABBCAD20D1C1}"/>
          </ac:picMkLst>
        </pc:picChg>
        <pc:picChg chg="add mod modCrop">
          <ac:chgData name="Dan Cross" userId="df8a1b94-6a3b-4fd2-a246-f486a55d7179" providerId="ADAL" clId="{0B44201B-22C3-4839-BFA0-211299A3D1DC}" dt="2023-02-15T15:35:00.568" v="16" actId="1076"/>
          <ac:picMkLst>
            <pc:docMk/>
            <pc:sldMk cId="2815988284" sldId="256"/>
            <ac:picMk id="8" creationId="{37A7252F-77B0-2C3F-841B-9728C8F9D293}"/>
          </ac:picMkLst>
        </pc:picChg>
        <pc:picChg chg="mod">
          <ac:chgData name="Dan Cross" userId="df8a1b94-6a3b-4fd2-a246-f486a55d7179" providerId="ADAL" clId="{0B44201B-22C3-4839-BFA0-211299A3D1DC}" dt="2023-02-15T15:34:55.646" v="14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7C727CD0-6439-4371-8F26-B69695471D1F}"/>
    <pc:docChg chg="modSld">
      <pc:chgData name="Dan Cross" userId="df8a1b94-6a3b-4fd2-a246-f486a55d7179" providerId="ADAL" clId="{7C727CD0-6439-4371-8F26-B69695471D1F}" dt="2023-03-30T14:08:13.065" v="0" actId="14826"/>
      <pc:docMkLst>
        <pc:docMk/>
      </pc:docMkLst>
      <pc:sldChg chg="modSp">
        <pc:chgData name="Dan Cross" userId="df8a1b94-6a3b-4fd2-a246-f486a55d7179" providerId="ADAL" clId="{7C727CD0-6439-4371-8F26-B69695471D1F}" dt="2023-03-30T14:08:13.065" v="0" actId="14826"/>
        <pc:sldMkLst>
          <pc:docMk/>
          <pc:sldMk cId="2815988284" sldId="256"/>
        </pc:sldMkLst>
        <pc:picChg chg="mod">
          <ac:chgData name="Dan Cross" userId="df8a1b94-6a3b-4fd2-a246-f486a55d7179" providerId="ADAL" clId="{7C727CD0-6439-4371-8F26-B69695471D1F}" dt="2023-03-30T14:08:13.065" v="0" actId="14826"/>
          <ac:picMkLst>
            <pc:docMk/>
            <pc:sldMk cId="2815988284" sldId="256"/>
            <ac:picMk id="3" creationId="{D02E19BA-55F6-35A9-3563-ABBCAD20D1C1}"/>
          </ac:picMkLst>
        </pc:picChg>
      </pc:sldChg>
    </pc:docChg>
  </pc:docChgLst>
  <pc:docChgLst>
    <pc:chgData name="Dan Cross" userId="df8a1b94-6a3b-4fd2-a246-f486a55d7179" providerId="ADAL" clId="{7AB1B281-9F6E-49D0-8C65-C0EDB265AFC8}"/>
    <pc:docChg chg="addSld delSld">
      <pc:chgData name="Dan Cross" userId="df8a1b94-6a3b-4fd2-a246-f486a55d7179" providerId="ADAL" clId="{7AB1B281-9F6E-49D0-8C65-C0EDB265AFC8}" dt="2023-05-09T14:55:00.882" v="1" actId="47"/>
      <pc:docMkLst>
        <pc:docMk/>
      </pc:docMkLst>
      <pc:sldChg chg="del">
        <pc:chgData name="Dan Cross" userId="df8a1b94-6a3b-4fd2-a246-f486a55d7179" providerId="ADAL" clId="{7AB1B281-9F6E-49D0-8C65-C0EDB265AFC8}" dt="2023-05-09T14:55:00.882" v="1" actId="47"/>
        <pc:sldMkLst>
          <pc:docMk/>
          <pc:sldMk cId="2815988284" sldId="256"/>
        </pc:sldMkLst>
      </pc:sldChg>
      <pc:sldChg chg="add">
        <pc:chgData name="Dan Cross" userId="df8a1b94-6a3b-4fd2-a246-f486a55d7179" providerId="ADAL" clId="{7AB1B281-9F6E-49D0-8C65-C0EDB265AFC8}" dt="2023-05-09T14:54:53.892" v="0" actId="2890"/>
        <pc:sldMkLst>
          <pc:docMk/>
          <pc:sldMk cId="137728738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2E19BA-55F6-35A9-3563-ABBCAD20D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00540" y="6061965"/>
            <a:ext cx="1626769" cy="350596"/>
          </a:xfrm>
          <a:prstGeom prst="rect">
            <a:avLst/>
          </a:prstGeom>
        </p:spPr>
      </p:pic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AB1056B-2C46-1D1D-E805-AE794CA96A1E}"/>
              </a:ext>
            </a:extLst>
          </p:cNvPr>
          <p:cNvGraphicFramePr>
            <a:graphicFrameLocks noGrp="1"/>
          </p:cNvGraphicFramePr>
          <p:nvPr/>
        </p:nvGraphicFramePr>
        <p:xfrm>
          <a:off x="240711" y="6099661"/>
          <a:ext cx="34939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652">
                  <a:extLst>
                    <a:ext uri="{9D8B030D-6E8A-4147-A177-3AD203B41FA5}">
                      <a16:colId xmlns:a16="http://schemas.microsoft.com/office/drawing/2014/main" val="88798526"/>
                    </a:ext>
                  </a:extLst>
                </a:gridCol>
                <a:gridCol w="1164652">
                  <a:extLst>
                    <a:ext uri="{9D8B030D-6E8A-4147-A177-3AD203B41FA5}">
                      <a16:colId xmlns:a16="http://schemas.microsoft.com/office/drawing/2014/main" val="2283199196"/>
                    </a:ext>
                  </a:extLst>
                </a:gridCol>
                <a:gridCol w="1164652">
                  <a:extLst>
                    <a:ext uri="{9D8B030D-6E8A-4147-A177-3AD203B41FA5}">
                      <a16:colId xmlns:a16="http://schemas.microsoft.com/office/drawing/2014/main" val="2835100708"/>
                    </a:ext>
                  </a:extLst>
                </a:gridCol>
              </a:tblGrid>
              <a:tr h="2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Capacity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8716641"/>
                  </a:ext>
                </a:extLst>
              </a:tr>
              <a:tr h="2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GXP1776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7’6’’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1.70m3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9179871"/>
                  </a:ext>
                </a:extLst>
              </a:tr>
              <a:tr h="2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GXP2076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7’6’’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2.00m3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1743548"/>
                  </a:ext>
                </a:extLst>
              </a:tr>
              <a:tr h="2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GXP1780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1.75m3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830433"/>
                  </a:ext>
                </a:extLst>
              </a:tr>
              <a:tr h="2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GXP2380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2.30m3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7907041"/>
                  </a:ext>
                </a:extLst>
              </a:tr>
              <a:tr h="2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GXP2588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8’8’’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2.50m3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2062166"/>
                  </a:ext>
                </a:extLst>
              </a:tr>
            </a:tbl>
          </a:graphicData>
        </a:graphic>
      </p:graphicFrame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7" r="6577"/>
          <a:stretch/>
        </p:blipFill>
        <p:spPr>
          <a:xfrm>
            <a:off x="2659193" y="1124110"/>
            <a:ext cx="3958964" cy="3419624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239843" y="723355"/>
            <a:ext cx="3494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HDX WASTE+ BUCKET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88176" y="2865833"/>
            <a:ext cx="469239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Ultra heavy duty specification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Raex heavy duty split grab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8mm shell and sides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Ram protection covers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Ram cushioning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Covering to protect hoses and valve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Serrated edging for pole/log handling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Open and close grab stops for ram and pin protection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welded cutting edge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3 piece bolt on reversible toe plate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underside wear pads &amp; side cutters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High capacity hydraulic cylinders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Fully wrapped brackets and bracket pads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Rolled bucket shell to prevent materials sticking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High grade pins and bushes</a:t>
            </a:r>
          </a:p>
          <a:p>
            <a:pPr marL="171450" indent="-171450" algn="l" fontAlgn="base">
              <a:buFontTx/>
              <a:buChar char="-"/>
            </a:pPr>
            <a:r>
              <a:rPr lang="en-GB" sz="11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Supplied with brackets for your machine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A7252F-77B0-2C3F-841B-9728C8F9D29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8" t="14712" r="18771" b="6395"/>
          <a:stretch/>
        </p:blipFill>
        <p:spPr>
          <a:xfrm>
            <a:off x="4371562" y="4371945"/>
            <a:ext cx="2415419" cy="151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8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145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7</cp:revision>
  <cp:lastPrinted>2023-02-14T14:56:02Z</cp:lastPrinted>
  <dcterms:created xsi:type="dcterms:W3CDTF">2022-12-09T13:04:35Z</dcterms:created>
  <dcterms:modified xsi:type="dcterms:W3CDTF">2023-05-09T14:55:02Z</dcterms:modified>
</cp:coreProperties>
</file>