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4F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281CAF4-F4D9-41DF-8C81-F7234326BF39}" v="1" dt="2023-04-24T09:07:38.7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305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 Cross" userId="df8a1b94-6a3b-4fd2-a246-f486a55d7179" providerId="ADAL" clId="{D281CAF4-F4D9-41DF-8C81-F7234326BF39}"/>
    <pc:docChg chg="modSld">
      <pc:chgData name="Dan Cross" userId="df8a1b94-6a3b-4fd2-a246-f486a55d7179" providerId="ADAL" clId="{D281CAF4-F4D9-41DF-8C81-F7234326BF39}" dt="2023-04-24T09:07:44.003" v="2" actId="1076"/>
      <pc:docMkLst>
        <pc:docMk/>
      </pc:docMkLst>
      <pc:sldChg chg="modSp mod">
        <pc:chgData name="Dan Cross" userId="df8a1b94-6a3b-4fd2-a246-f486a55d7179" providerId="ADAL" clId="{D281CAF4-F4D9-41DF-8C81-F7234326BF39}" dt="2023-04-24T09:07:44.003" v="2" actId="1076"/>
        <pc:sldMkLst>
          <pc:docMk/>
          <pc:sldMk cId="2815988284" sldId="256"/>
        </pc:sldMkLst>
        <pc:picChg chg="mod">
          <ac:chgData name="Dan Cross" userId="df8a1b94-6a3b-4fd2-a246-f486a55d7179" providerId="ADAL" clId="{D281CAF4-F4D9-41DF-8C81-F7234326BF39}" dt="2023-04-24T09:07:44.003" v="2" actId="1076"/>
          <ac:picMkLst>
            <pc:docMk/>
            <pc:sldMk cId="2815988284" sldId="256"/>
            <ac:picMk id="2" creationId="{D02E19BA-55F6-35A9-3563-ABBCAD20D1C1}"/>
          </ac:picMkLst>
        </pc:picChg>
      </pc:sldChg>
    </pc:docChg>
  </pc:docChgLst>
  <pc:docChgLst>
    <pc:chgData name="Dan Cross" userId="df8a1b94-6a3b-4fd2-a246-f486a55d7179" providerId="ADAL" clId="{9527DDE5-075D-4660-90D8-4F0342511852}"/>
    <pc:docChg chg="undo custSel modSld">
      <pc:chgData name="Dan Cross" userId="df8a1b94-6a3b-4fd2-a246-f486a55d7179" providerId="ADAL" clId="{9527DDE5-075D-4660-90D8-4F0342511852}" dt="2023-01-30T12:15:40.414" v="80" actId="1076"/>
      <pc:docMkLst>
        <pc:docMk/>
      </pc:docMkLst>
      <pc:sldChg chg="modSp mod">
        <pc:chgData name="Dan Cross" userId="df8a1b94-6a3b-4fd2-a246-f486a55d7179" providerId="ADAL" clId="{9527DDE5-075D-4660-90D8-4F0342511852}" dt="2023-01-30T12:15:40.414" v="80" actId="1076"/>
        <pc:sldMkLst>
          <pc:docMk/>
          <pc:sldMk cId="2815988284" sldId="256"/>
        </pc:sldMkLst>
        <pc:spChg chg="mod">
          <ac:chgData name="Dan Cross" userId="df8a1b94-6a3b-4fd2-a246-f486a55d7179" providerId="ADAL" clId="{9527DDE5-075D-4660-90D8-4F0342511852}" dt="2023-01-20T10:30:18.695" v="46" actId="20577"/>
          <ac:spMkLst>
            <pc:docMk/>
            <pc:sldMk cId="2815988284" sldId="256"/>
            <ac:spMk id="12" creationId="{E7E41BD7-27CE-4E79-2B8F-EBD712FC64E0}"/>
          </ac:spMkLst>
        </pc:spChg>
        <pc:spChg chg="mod">
          <ac:chgData name="Dan Cross" userId="df8a1b94-6a3b-4fd2-a246-f486a55d7179" providerId="ADAL" clId="{9527DDE5-075D-4660-90D8-4F0342511852}" dt="2023-01-20T10:32:03.458" v="77" actId="14100"/>
          <ac:spMkLst>
            <pc:docMk/>
            <pc:sldMk cId="2815988284" sldId="256"/>
            <ac:spMk id="34" creationId="{4CFD07AC-BBAE-8704-EBB1-01C2EB08897C}"/>
          </ac:spMkLst>
        </pc:spChg>
        <pc:picChg chg="mod">
          <ac:chgData name="Dan Cross" userId="df8a1b94-6a3b-4fd2-a246-f486a55d7179" providerId="ADAL" clId="{9527DDE5-075D-4660-90D8-4F0342511852}" dt="2023-01-30T12:15:40.414" v="80" actId="1076"/>
          <ac:picMkLst>
            <pc:docMk/>
            <pc:sldMk cId="2815988284" sldId="256"/>
            <ac:picMk id="3" creationId="{D02E19BA-55F6-35A9-3563-ABBCAD20D1C1}"/>
          </ac:picMkLst>
        </pc:picChg>
        <pc:picChg chg="mod modCrop">
          <ac:chgData name="Dan Cross" userId="df8a1b94-6a3b-4fd2-a246-f486a55d7179" providerId="ADAL" clId="{9527DDE5-075D-4660-90D8-4F0342511852}" dt="2023-01-20T10:30:03.077" v="8" actId="1076"/>
          <ac:picMkLst>
            <pc:docMk/>
            <pc:sldMk cId="2815988284" sldId="256"/>
            <ac:picMk id="33" creationId="{CE112E8D-1378-0516-FF78-2DACB59D5803}"/>
          </ac:picMkLst>
        </pc:picChg>
      </pc:sldChg>
    </pc:docChg>
  </pc:docChgLst>
  <pc:docChgLst>
    <pc:chgData name="Dan Cross" userId="df8a1b94-6a3b-4fd2-a246-f486a55d7179" providerId="ADAL" clId="{7D25C631-385C-499E-9259-3F1579D5D95C}"/>
    <pc:docChg chg="undo redo custSel modSld">
      <pc:chgData name="Dan Cross" userId="df8a1b94-6a3b-4fd2-a246-f486a55d7179" providerId="ADAL" clId="{7D25C631-385C-499E-9259-3F1579D5D95C}" dt="2023-01-20T10:28:50.816" v="1014" actId="1076"/>
      <pc:docMkLst>
        <pc:docMk/>
      </pc:docMkLst>
      <pc:sldChg chg="addSp modSp mod">
        <pc:chgData name="Dan Cross" userId="df8a1b94-6a3b-4fd2-a246-f486a55d7179" providerId="ADAL" clId="{7D25C631-385C-499E-9259-3F1579D5D95C}" dt="2023-01-20T10:28:50.816" v="1014" actId="1076"/>
        <pc:sldMkLst>
          <pc:docMk/>
          <pc:sldMk cId="2815988284" sldId="256"/>
        </pc:sldMkLst>
        <pc:spChg chg="mod">
          <ac:chgData name="Dan Cross" userId="df8a1b94-6a3b-4fd2-a246-f486a55d7179" providerId="ADAL" clId="{7D25C631-385C-499E-9259-3F1579D5D95C}" dt="2022-12-14T09:14:08.870" v="868" actId="207"/>
          <ac:spMkLst>
            <pc:docMk/>
            <pc:sldMk cId="2815988284" sldId="256"/>
            <ac:spMk id="4" creationId="{216A99AB-5C77-4868-D75D-C1D2239623A0}"/>
          </ac:spMkLst>
        </pc:spChg>
        <pc:spChg chg="mod">
          <ac:chgData name="Dan Cross" userId="df8a1b94-6a3b-4fd2-a246-f486a55d7179" providerId="ADAL" clId="{7D25C631-385C-499E-9259-3F1579D5D95C}" dt="2022-12-14T19:04:33.854" v="875" actId="1076"/>
          <ac:spMkLst>
            <pc:docMk/>
            <pc:sldMk cId="2815988284" sldId="256"/>
            <ac:spMk id="5" creationId="{BF30E6EE-1617-6B62-5548-FFF5267B1834}"/>
          </ac:spMkLst>
        </pc:spChg>
        <pc:spChg chg="mod">
          <ac:chgData name="Dan Cross" userId="df8a1b94-6a3b-4fd2-a246-f486a55d7179" providerId="ADAL" clId="{7D25C631-385C-499E-9259-3F1579D5D95C}" dt="2022-12-14T09:14:11.218" v="869" actId="207"/>
          <ac:spMkLst>
            <pc:docMk/>
            <pc:sldMk cId="2815988284" sldId="256"/>
            <ac:spMk id="11" creationId="{545B6D2F-51AD-F5FE-593E-6757E4222498}"/>
          </ac:spMkLst>
        </pc:spChg>
        <pc:spChg chg="mod">
          <ac:chgData name="Dan Cross" userId="df8a1b94-6a3b-4fd2-a246-f486a55d7179" providerId="ADAL" clId="{7D25C631-385C-499E-9259-3F1579D5D95C}" dt="2023-01-20T10:28:10.366" v="1006" actId="20577"/>
          <ac:spMkLst>
            <pc:docMk/>
            <pc:sldMk cId="2815988284" sldId="256"/>
            <ac:spMk id="12" creationId="{E7E41BD7-27CE-4E79-2B8F-EBD712FC64E0}"/>
          </ac:spMkLst>
        </pc:spChg>
        <pc:spChg chg="mod">
          <ac:chgData name="Dan Cross" userId="df8a1b94-6a3b-4fd2-a246-f486a55d7179" providerId="ADAL" clId="{7D25C631-385C-499E-9259-3F1579D5D95C}" dt="2022-12-14T10:04:56.359" v="871" actId="20577"/>
          <ac:spMkLst>
            <pc:docMk/>
            <pc:sldMk cId="2815988284" sldId="256"/>
            <ac:spMk id="13" creationId="{2F3FC175-4065-42CF-1561-B4683077724F}"/>
          </ac:spMkLst>
        </pc:spChg>
        <pc:spChg chg="mod">
          <ac:chgData name="Dan Cross" userId="df8a1b94-6a3b-4fd2-a246-f486a55d7179" providerId="ADAL" clId="{7D25C631-385C-499E-9259-3F1579D5D95C}" dt="2022-12-14T19:13:50.508" v="992" actId="1076"/>
          <ac:spMkLst>
            <pc:docMk/>
            <pc:sldMk cId="2815988284" sldId="256"/>
            <ac:spMk id="34" creationId="{4CFD07AC-BBAE-8704-EBB1-01C2EB08897C}"/>
          </ac:spMkLst>
        </pc:spChg>
        <pc:picChg chg="add mod">
          <ac:chgData name="Dan Cross" userId="df8a1b94-6a3b-4fd2-a246-f486a55d7179" providerId="ADAL" clId="{7D25C631-385C-499E-9259-3F1579D5D95C}" dt="2023-01-20T10:28:50.816" v="1014" actId="1076"/>
          <ac:picMkLst>
            <pc:docMk/>
            <pc:sldMk cId="2815988284" sldId="256"/>
            <ac:picMk id="3" creationId="{D02E19BA-55F6-35A9-3563-ABBCAD20D1C1}"/>
          </ac:picMkLst>
        </pc:picChg>
        <pc:picChg chg="mod ord modCrop">
          <ac:chgData name="Dan Cross" userId="df8a1b94-6a3b-4fd2-a246-f486a55d7179" providerId="ADAL" clId="{7D25C631-385C-499E-9259-3F1579D5D95C}" dt="2023-01-20T10:28:43.801" v="1013" actId="1076"/>
          <ac:picMkLst>
            <pc:docMk/>
            <pc:sldMk cId="2815988284" sldId="256"/>
            <ac:picMk id="33" creationId="{CE112E8D-1378-0516-FF78-2DACB59D5803}"/>
          </ac:picMkLst>
        </pc:picChg>
      </pc:sldChg>
    </pc:docChg>
  </pc:docChgLst>
  <pc:docChgLst>
    <pc:chgData name="Dan Cross" userId="df8a1b94-6a3b-4fd2-a246-f486a55d7179" providerId="ADAL" clId="{98B76E20-429F-42EC-AAA8-87DAAADD4139}"/>
    <pc:docChg chg="custSel modSld">
      <pc:chgData name="Dan Cross" userId="df8a1b94-6a3b-4fd2-a246-f486a55d7179" providerId="ADAL" clId="{98B76E20-429F-42EC-AAA8-87DAAADD4139}" dt="2023-03-30T14:09:35.817" v="2" actId="1076"/>
      <pc:docMkLst>
        <pc:docMk/>
      </pc:docMkLst>
      <pc:sldChg chg="addSp delSp modSp mod">
        <pc:chgData name="Dan Cross" userId="df8a1b94-6a3b-4fd2-a246-f486a55d7179" providerId="ADAL" clId="{98B76E20-429F-42EC-AAA8-87DAAADD4139}" dt="2023-03-30T14:09:35.817" v="2" actId="1076"/>
        <pc:sldMkLst>
          <pc:docMk/>
          <pc:sldMk cId="2815988284" sldId="256"/>
        </pc:sldMkLst>
        <pc:picChg chg="add mod">
          <ac:chgData name="Dan Cross" userId="df8a1b94-6a3b-4fd2-a246-f486a55d7179" providerId="ADAL" clId="{98B76E20-429F-42EC-AAA8-87DAAADD4139}" dt="2023-03-30T14:09:35.817" v="2" actId="1076"/>
          <ac:picMkLst>
            <pc:docMk/>
            <pc:sldMk cId="2815988284" sldId="256"/>
            <ac:picMk id="2" creationId="{D02E19BA-55F6-35A9-3563-ABBCAD20D1C1}"/>
          </ac:picMkLst>
        </pc:picChg>
        <pc:picChg chg="del">
          <ac:chgData name="Dan Cross" userId="df8a1b94-6a3b-4fd2-a246-f486a55d7179" providerId="ADAL" clId="{98B76E20-429F-42EC-AAA8-87DAAADD4139}" dt="2023-03-30T14:09:33.087" v="0" actId="478"/>
          <ac:picMkLst>
            <pc:docMk/>
            <pc:sldMk cId="2815988284" sldId="256"/>
            <ac:picMk id="3" creationId="{D02E19BA-55F6-35A9-3563-ABBCAD20D1C1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24/04/2023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7588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24/04/2023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2889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24/04/2023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4515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24/04/2023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6234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24/04/2023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697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24/04/2023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304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24/04/2023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1996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24/04/2023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8587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24/04/2023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5648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24/04/2023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2620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24/04/2023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9096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C2114C-3086-4E78-9C67-358BF62D5E1C}" type="datetimeFigureOut">
              <a:rPr lang="en-GB" smtClean="0"/>
              <a:t>24/04/2023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1729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Picture 32">
            <a:extLst>
              <a:ext uri="{FF2B5EF4-FFF2-40B4-BE49-F238E27FC236}">
                <a16:creationId xmlns:a16="http://schemas.microsoft.com/office/drawing/2014/main" id="{CE112E8D-1378-0516-FF78-2DACB59D580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46" t="26492" r="24202" b="20524"/>
          <a:stretch/>
        </p:blipFill>
        <p:spPr>
          <a:xfrm>
            <a:off x="1949475" y="2036309"/>
            <a:ext cx="4539998" cy="2899622"/>
          </a:xfrm>
          <a:prstGeom prst="rect">
            <a:avLst/>
          </a:prstGeom>
        </p:spPr>
      </p:pic>
      <p:sp>
        <p:nvSpPr>
          <p:cNvPr id="5" name="Right Triangle 4">
            <a:extLst>
              <a:ext uri="{FF2B5EF4-FFF2-40B4-BE49-F238E27FC236}">
                <a16:creationId xmlns:a16="http://schemas.microsoft.com/office/drawing/2014/main" id="{BF30E6EE-1617-6B62-5548-FFF5267B1834}"/>
              </a:ext>
            </a:extLst>
          </p:cNvPr>
          <p:cNvSpPr/>
          <p:nvPr/>
        </p:nvSpPr>
        <p:spPr>
          <a:xfrm flipV="1">
            <a:off x="0" y="0"/>
            <a:ext cx="6858000" cy="2971800"/>
          </a:xfrm>
          <a:prstGeom prst="rtTriangl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Right Triangle 3">
            <a:extLst>
              <a:ext uri="{FF2B5EF4-FFF2-40B4-BE49-F238E27FC236}">
                <a16:creationId xmlns:a16="http://schemas.microsoft.com/office/drawing/2014/main" id="{216A99AB-5C77-4868-D75D-C1D2239623A0}"/>
              </a:ext>
            </a:extLst>
          </p:cNvPr>
          <p:cNvSpPr/>
          <p:nvPr/>
        </p:nvSpPr>
        <p:spPr>
          <a:xfrm flipH="1" flipV="1">
            <a:off x="0" y="0"/>
            <a:ext cx="6858000" cy="1663700"/>
          </a:xfrm>
          <a:prstGeom prst="rtTriangle">
            <a:avLst/>
          </a:prstGeom>
          <a:solidFill>
            <a:srgbClr val="0F4F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FF867EE-E7A3-DCAF-D010-E4C1AA5DE41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636957" y="232874"/>
            <a:ext cx="1981200" cy="677778"/>
          </a:xfrm>
          <a:prstGeom prst="rect">
            <a:avLst/>
          </a:prstGeom>
        </p:spPr>
      </p:pic>
      <p:sp>
        <p:nvSpPr>
          <p:cNvPr id="10" name="Right Triangle 9">
            <a:extLst>
              <a:ext uri="{FF2B5EF4-FFF2-40B4-BE49-F238E27FC236}">
                <a16:creationId xmlns:a16="http://schemas.microsoft.com/office/drawing/2014/main" id="{6E21B37E-F28E-0CE6-DD8B-864995989205}"/>
              </a:ext>
            </a:extLst>
          </p:cNvPr>
          <p:cNvSpPr/>
          <p:nvPr/>
        </p:nvSpPr>
        <p:spPr>
          <a:xfrm flipH="1">
            <a:off x="0" y="5816601"/>
            <a:ext cx="6858000" cy="3327400"/>
          </a:xfrm>
          <a:prstGeom prst="rtTriangl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545B6D2F-51AD-F5FE-593E-6757E4222498}"/>
              </a:ext>
            </a:extLst>
          </p:cNvPr>
          <p:cNvSpPr/>
          <p:nvPr/>
        </p:nvSpPr>
        <p:spPr>
          <a:xfrm>
            <a:off x="0" y="7480301"/>
            <a:ext cx="6858000" cy="1663700"/>
          </a:xfrm>
          <a:prstGeom prst="rtTriangle">
            <a:avLst/>
          </a:prstGeom>
          <a:solidFill>
            <a:srgbClr val="0F4F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7E41BD7-27CE-4E79-2B8F-EBD712FC64E0}"/>
              </a:ext>
            </a:extLst>
          </p:cNvPr>
          <p:cNvSpPr txBox="1"/>
          <p:nvPr/>
        </p:nvSpPr>
        <p:spPr>
          <a:xfrm>
            <a:off x="239843" y="558165"/>
            <a:ext cx="349482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HDX</a:t>
            </a:r>
          </a:p>
          <a:p>
            <a:r>
              <a:rPr lang="en-GB" sz="28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HEAVY DUTY</a:t>
            </a:r>
          </a:p>
          <a:p>
            <a:r>
              <a:rPr lang="en-GB" sz="28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BUCKETS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F3FC175-4065-42CF-1561-B4683077724F}"/>
              </a:ext>
            </a:extLst>
          </p:cNvPr>
          <p:cNvSpPr txBox="1"/>
          <p:nvPr/>
        </p:nvSpPr>
        <p:spPr>
          <a:xfrm>
            <a:off x="4343400" y="7124700"/>
            <a:ext cx="25146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WHITES MATERIAL HANDLING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17 - 19 EMERY ROAD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BRISTOL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BS4 5PF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0117 </a:t>
            </a:r>
            <a:r>
              <a:rPr lang="en-GB" sz="11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972 0006</a:t>
            </a:r>
            <a:endParaRPr lang="en-GB" sz="11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WWW.WHITESMH.CO.UK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SALES@WHITESMH.CO.UK</a:t>
            </a:r>
          </a:p>
          <a:p>
            <a:pPr algn="r"/>
            <a:endParaRPr lang="en-GB" sz="11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r"/>
            <a:endParaRPr lang="en-GB" sz="10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17" name="Picture 16" descr="Icon&#10;&#10;Description automatically generated">
            <a:extLst>
              <a:ext uri="{FF2B5EF4-FFF2-40B4-BE49-F238E27FC236}">
                <a16:creationId xmlns:a16="http://schemas.microsoft.com/office/drawing/2014/main" id="{A2CCAE83-F26D-F446-59C0-83655404318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76" y="8312151"/>
            <a:ext cx="452942" cy="454155"/>
          </a:xfrm>
          <a:prstGeom prst="rect">
            <a:avLst/>
          </a:prstGeom>
        </p:spPr>
      </p:pic>
      <p:pic>
        <p:nvPicPr>
          <p:cNvPr id="21" name="Picture 20" descr="Icon&#10;&#10;Description automatically generated">
            <a:extLst>
              <a:ext uri="{FF2B5EF4-FFF2-40B4-BE49-F238E27FC236}">
                <a16:creationId xmlns:a16="http://schemas.microsoft.com/office/drawing/2014/main" id="{44EAB25A-DEC2-3BE1-6394-2536A896353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467" y="8312151"/>
            <a:ext cx="454155" cy="454155"/>
          </a:xfrm>
          <a:prstGeom prst="rect">
            <a:avLst/>
          </a:prstGeom>
        </p:spPr>
      </p:pic>
      <p:pic>
        <p:nvPicPr>
          <p:cNvPr id="23" name="Picture 22" descr="Logo, icon, company name&#10;&#10;Description automatically generated">
            <a:extLst>
              <a:ext uri="{FF2B5EF4-FFF2-40B4-BE49-F238E27FC236}">
                <a16:creationId xmlns:a16="http://schemas.microsoft.com/office/drawing/2014/main" id="{733DBA2B-B8EE-5790-436E-4E902C7B376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1971" y="8312150"/>
            <a:ext cx="454155" cy="454155"/>
          </a:xfrm>
          <a:prstGeom prst="rect">
            <a:avLst/>
          </a:prstGeom>
        </p:spPr>
      </p:pic>
      <p:pic>
        <p:nvPicPr>
          <p:cNvPr id="25" name="Picture 24" descr="Icon&#10;&#10;Description automatically generated">
            <a:extLst>
              <a:ext uri="{FF2B5EF4-FFF2-40B4-BE49-F238E27FC236}">
                <a16:creationId xmlns:a16="http://schemas.microsoft.com/office/drawing/2014/main" id="{64E12538-D9E2-E167-9EDB-555FE91BC40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9475" y="8312149"/>
            <a:ext cx="455465" cy="454155"/>
          </a:xfrm>
          <a:prstGeom prst="rect">
            <a:avLst/>
          </a:prstGeom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4CFD07AC-BBAE-8704-EBB1-01C2EB08897C}"/>
              </a:ext>
            </a:extLst>
          </p:cNvPr>
          <p:cNvSpPr txBox="1"/>
          <p:nvPr/>
        </p:nvSpPr>
        <p:spPr>
          <a:xfrm>
            <a:off x="239843" y="4901843"/>
            <a:ext cx="491202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Verdana" panose="020B0604030504040204" pitchFamily="34" charset="0"/>
                <a:ea typeface="Verdana" panose="020B0604030504040204" pitchFamily="34" charset="0"/>
              </a:rPr>
              <a:t>FEATURES</a:t>
            </a:r>
          </a:p>
          <a:p>
            <a:pPr algn="l" fontAlgn="base"/>
            <a:r>
              <a:rPr lang="en-GB" sz="1200" b="0" i="0" dirty="0">
                <a:solidFill>
                  <a:srgbClr val="34343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- Suitable for handling stone, rubble, planings &amp; waste </a:t>
            </a:r>
          </a:p>
          <a:p>
            <a:pPr algn="l" fontAlgn="base"/>
            <a:r>
              <a:rPr lang="en-GB" sz="1200" b="0" i="0" dirty="0">
                <a:solidFill>
                  <a:srgbClr val="34343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- 8mm Body &amp; Side Plates</a:t>
            </a:r>
          </a:p>
          <a:p>
            <a:pPr algn="l" fontAlgn="base"/>
            <a:r>
              <a:rPr lang="en-GB" sz="1200" b="0" i="0" dirty="0">
                <a:solidFill>
                  <a:srgbClr val="34343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- HB500 Boron heat treated cutting edge &amp; Bolt on edge</a:t>
            </a:r>
          </a:p>
          <a:p>
            <a:pPr algn="l" fontAlgn="base"/>
            <a:r>
              <a:rPr lang="en-GB" sz="1200" b="0" i="0" dirty="0">
                <a:solidFill>
                  <a:srgbClr val="34343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- HB500 Boron rear wear pads to extend life of bucket shell</a:t>
            </a:r>
          </a:p>
          <a:p>
            <a:pPr algn="l" fontAlgn="base"/>
            <a:r>
              <a:rPr lang="en-GB" sz="1200" b="0" i="0" dirty="0">
                <a:solidFill>
                  <a:srgbClr val="34343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- HB500 Boron Side cutter</a:t>
            </a:r>
          </a:p>
          <a:p>
            <a:pPr algn="l" fontAlgn="base"/>
            <a:r>
              <a:rPr lang="en-GB" sz="1200" b="0" i="0" dirty="0">
                <a:solidFill>
                  <a:srgbClr val="34343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- Wear strips for added protection</a:t>
            </a:r>
          </a:p>
          <a:p>
            <a:pPr algn="l" fontAlgn="base"/>
            <a:r>
              <a:rPr lang="en-GB" sz="1200" b="0" i="0" dirty="0">
                <a:solidFill>
                  <a:srgbClr val="34343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- Side plate stiffeners</a:t>
            </a:r>
          </a:p>
          <a:p>
            <a:pPr algn="l" fontAlgn="base"/>
            <a:r>
              <a:rPr lang="en-GB" sz="1200" b="0" i="0" dirty="0">
                <a:solidFill>
                  <a:srgbClr val="34343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- Internal gussets and top fold reinforcement</a:t>
            </a:r>
          </a:p>
          <a:p>
            <a:pPr algn="l" fontAlgn="base"/>
            <a:r>
              <a:rPr lang="en-GB" sz="1200" b="0" i="0" dirty="0">
                <a:solidFill>
                  <a:srgbClr val="34343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- Flat bucket top gives great level visual indicator</a:t>
            </a:r>
          </a:p>
          <a:p>
            <a:pPr algn="l" fontAlgn="base"/>
            <a:r>
              <a:rPr lang="en-GB" sz="1200" b="0" i="0" dirty="0">
                <a:solidFill>
                  <a:srgbClr val="34343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- Optional bolt on reversible cutting edge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02E19BA-55F6-35A9-3563-ABBCAD20D1C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95237" y="4180750"/>
            <a:ext cx="1656456" cy="655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59882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111</Words>
  <Application>Microsoft Office PowerPoint</Application>
  <PresentationFormat>On-screen Show 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Cross</dc:creator>
  <cp:lastModifiedBy>Dan Cross</cp:lastModifiedBy>
  <cp:revision>5</cp:revision>
  <dcterms:created xsi:type="dcterms:W3CDTF">2022-12-09T13:04:35Z</dcterms:created>
  <dcterms:modified xsi:type="dcterms:W3CDTF">2023-04-24T09:07:46Z</dcterms:modified>
</cp:coreProperties>
</file>