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BF7ACA-0B61-4D24-8D1B-686DD3B75B41}" v="5" dt="2023-04-03T07:52:22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5BBF7ACA-0B61-4D24-8D1B-686DD3B75B41}"/>
    <pc:docChg chg="custSel modSld">
      <pc:chgData name="Dan Cross" userId="df8a1b94-6a3b-4fd2-a246-f486a55d7179" providerId="ADAL" clId="{5BBF7ACA-0B61-4D24-8D1B-686DD3B75B41}" dt="2023-04-03T11:57:26.061" v="158" actId="20577"/>
      <pc:docMkLst>
        <pc:docMk/>
      </pc:docMkLst>
      <pc:sldChg chg="addSp modSp mod">
        <pc:chgData name="Dan Cross" userId="df8a1b94-6a3b-4fd2-a246-f486a55d7179" providerId="ADAL" clId="{5BBF7ACA-0B61-4D24-8D1B-686DD3B75B41}" dt="2023-04-03T11:57:26.061" v="158" actId="20577"/>
        <pc:sldMkLst>
          <pc:docMk/>
          <pc:sldMk cId="2815988284" sldId="256"/>
        </pc:sldMkLst>
        <pc:spChg chg="mod">
          <ac:chgData name="Dan Cross" userId="df8a1b94-6a3b-4fd2-a246-f486a55d7179" providerId="ADAL" clId="{5BBF7ACA-0B61-4D24-8D1B-686DD3B75B41}" dt="2023-04-03T07:37:24.317" v="148" actId="20577"/>
          <ac:spMkLst>
            <pc:docMk/>
            <pc:sldMk cId="2815988284" sldId="256"/>
            <ac:spMk id="12" creationId="{E7E41BD7-27CE-4E79-2B8F-EBD712FC64E0}"/>
          </ac:spMkLst>
        </pc:spChg>
        <pc:spChg chg="mod">
          <ac:chgData name="Dan Cross" userId="df8a1b94-6a3b-4fd2-a246-f486a55d7179" providerId="ADAL" clId="{5BBF7ACA-0B61-4D24-8D1B-686DD3B75B41}" dt="2023-04-03T07:35:47.848" v="26" actId="1076"/>
          <ac:spMkLst>
            <pc:docMk/>
            <pc:sldMk cId="2815988284" sldId="256"/>
            <ac:spMk id="34" creationId="{4CFD07AC-BBAE-8704-EBB1-01C2EB08897C}"/>
          </ac:spMkLst>
        </pc:spChg>
        <pc:graphicFrameChg chg="add mod ord modGraphic">
          <ac:chgData name="Dan Cross" userId="df8a1b94-6a3b-4fd2-a246-f486a55d7179" providerId="ADAL" clId="{5BBF7ACA-0B61-4D24-8D1B-686DD3B75B41}" dt="2023-04-03T11:57:26.061" v="158" actId="20577"/>
          <ac:graphicFrameMkLst>
            <pc:docMk/>
            <pc:sldMk cId="2815988284" sldId="256"/>
            <ac:graphicFrameMk id="8" creationId="{13A81D87-EE44-A07C-515E-C20753F17E7D}"/>
          </ac:graphicFrameMkLst>
        </pc:graphicFrameChg>
        <pc:picChg chg="mod">
          <ac:chgData name="Dan Cross" userId="df8a1b94-6a3b-4fd2-a246-f486a55d7179" providerId="ADAL" clId="{5BBF7ACA-0B61-4D24-8D1B-686DD3B75B41}" dt="2023-04-03T07:35:15.895" v="21" actId="1076"/>
          <ac:picMkLst>
            <pc:docMk/>
            <pc:sldMk cId="2815988284" sldId="256"/>
            <ac:picMk id="2" creationId="{8D97224B-02CF-A1CF-99CB-7F34FDCA370F}"/>
          </ac:picMkLst>
        </pc:picChg>
        <pc:picChg chg="add mod ord modCrop">
          <ac:chgData name="Dan Cross" userId="df8a1b94-6a3b-4fd2-a246-f486a55d7179" providerId="ADAL" clId="{5BBF7ACA-0B61-4D24-8D1B-686DD3B75B41}" dt="2023-04-03T07:34:00.171" v="13" actId="167"/>
          <ac:picMkLst>
            <pc:docMk/>
            <pc:sldMk cId="2815988284" sldId="256"/>
            <ac:picMk id="6" creationId="{66FD8D11-11B9-5DA8-8C1E-EDE1E04D6DE7}"/>
          </ac:picMkLst>
        </pc:picChg>
        <pc:picChg chg="mod ord modCrop">
          <ac:chgData name="Dan Cross" userId="df8a1b94-6a3b-4fd2-a246-f486a55d7179" providerId="ADAL" clId="{5BBF7ACA-0B61-4D24-8D1B-686DD3B75B41}" dt="2023-04-03T07:52:36.198" v="152" actId="1076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13A81D87-EE44-A07C-515E-C20753F17E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368114"/>
              </p:ext>
            </p:extLst>
          </p:nvPr>
        </p:nvGraphicFramePr>
        <p:xfrm>
          <a:off x="228601" y="6261926"/>
          <a:ext cx="3769240" cy="111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2310">
                  <a:extLst>
                    <a:ext uri="{9D8B030D-6E8A-4147-A177-3AD203B41FA5}">
                      <a16:colId xmlns:a16="http://schemas.microsoft.com/office/drawing/2014/main" val="853224835"/>
                    </a:ext>
                  </a:extLst>
                </a:gridCol>
                <a:gridCol w="942310">
                  <a:extLst>
                    <a:ext uri="{9D8B030D-6E8A-4147-A177-3AD203B41FA5}">
                      <a16:colId xmlns:a16="http://schemas.microsoft.com/office/drawing/2014/main" val="713692111"/>
                    </a:ext>
                  </a:extLst>
                </a:gridCol>
                <a:gridCol w="942310">
                  <a:extLst>
                    <a:ext uri="{9D8B030D-6E8A-4147-A177-3AD203B41FA5}">
                      <a16:colId xmlns:a16="http://schemas.microsoft.com/office/drawing/2014/main" val="3331936604"/>
                    </a:ext>
                  </a:extLst>
                </a:gridCol>
                <a:gridCol w="942310">
                  <a:extLst>
                    <a:ext uri="{9D8B030D-6E8A-4147-A177-3AD203B41FA5}">
                      <a16:colId xmlns:a16="http://schemas.microsoft.com/office/drawing/2014/main" val="226336279"/>
                    </a:ext>
                  </a:extLst>
                </a:gridCol>
              </a:tblGrid>
              <a:tr h="278934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43838"/>
                  </a:ext>
                </a:extLst>
              </a:tr>
              <a:tr h="278934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GF80HX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4.50m3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Hardox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753845"/>
                  </a:ext>
                </a:extLst>
              </a:tr>
              <a:tr h="278934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GF90HX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5.15m3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Hardox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826751"/>
                  </a:ext>
                </a:extLst>
              </a:tr>
              <a:tr h="278934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GF10HX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5.70m3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Hardox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1432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6FD8D11-11B9-5DA8-8C1E-EDE1E04D6D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2" t="4610" r="10077" b="5939"/>
          <a:stretch/>
        </p:blipFill>
        <p:spPr>
          <a:xfrm>
            <a:off x="398534" y="2341853"/>
            <a:ext cx="2381028" cy="169276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6" r="4214" b="8852"/>
          <a:stretch/>
        </p:blipFill>
        <p:spPr>
          <a:xfrm>
            <a:off x="2905621" y="1542683"/>
            <a:ext cx="3902150" cy="2897594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1041481"/>
            <a:ext cx="3240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GRASS FORKS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228601" y="4093594"/>
            <a:ext cx="45805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1400mm long Hardox tines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Full width underside wear strip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HB500 side wear pads for wall protection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Large visibility slots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Weldmesh spill guard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Double side tines 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Angled plates to prevent grass build up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Bolt on Brackets 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Optional personalised nameplate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97224B-02CF-A1CF-99CB-7F34FDCA370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205" y="4853824"/>
            <a:ext cx="1495038" cy="58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87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5</cp:revision>
  <dcterms:created xsi:type="dcterms:W3CDTF">2022-12-09T13:04:35Z</dcterms:created>
  <dcterms:modified xsi:type="dcterms:W3CDTF">2023-04-03T11:57:32Z</dcterms:modified>
</cp:coreProperties>
</file>