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  <a:srgbClr val="4444D0"/>
    <a:srgbClr val="485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33070E-7419-4B7C-83F9-58D363A89D73}" v="2" dt="2023-07-11T12:09:22.9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239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9B74DDBF-2B6F-4D35-852B-7DD594C2223E}"/>
    <pc:docChg chg="modSld">
      <pc:chgData name="Dan Cross" userId="df8a1b94-6a3b-4fd2-a246-f486a55d7179" providerId="ADAL" clId="{9B74DDBF-2B6F-4D35-852B-7DD594C2223E}" dt="2023-06-21T09:55:57.359" v="8" actId="12"/>
      <pc:docMkLst>
        <pc:docMk/>
      </pc:docMkLst>
      <pc:sldChg chg="modSp mod">
        <pc:chgData name="Dan Cross" userId="df8a1b94-6a3b-4fd2-a246-f486a55d7179" providerId="ADAL" clId="{9B74DDBF-2B6F-4D35-852B-7DD594C2223E}" dt="2023-06-21T09:55:57.359" v="8" actId="12"/>
        <pc:sldMkLst>
          <pc:docMk/>
          <pc:sldMk cId="2815988284" sldId="256"/>
        </pc:sldMkLst>
        <pc:spChg chg="mod">
          <ac:chgData name="Dan Cross" userId="df8a1b94-6a3b-4fd2-a246-f486a55d7179" providerId="ADAL" clId="{9B74DDBF-2B6F-4D35-852B-7DD594C2223E}" dt="2023-06-21T09:55:57.359" v="8" actId="12"/>
          <ac:spMkLst>
            <pc:docMk/>
            <pc:sldMk cId="2815988284" sldId="256"/>
            <ac:spMk id="34" creationId="{4CFD07AC-BBAE-8704-EBB1-01C2EB08897C}"/>
          </ac:spMkLst>
        </pc:spChg>
        <pc:picChg chg="mod modCrop">
          <ac:chgData name="Dan Cross" userId="df8a1b94-6a3b-4fd2-a246-f486a55d7179" providerId="ADAL" clId="{9B74DDBF-2B6F-4D35-852B-7DD594C2223E}" dt="2023-06-21T09:55:14.036" v="2" actId="14100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  <pc:docChgLst>
    <pc:chgData name="Dan Cross" userId="df8a1b94-6a3b-4fd2-a246-f486a55d7179" providerId="ADAL" clId="{3FB3E4A3-3C02-4AAE-BD1A-5EC86F450737}"/>
    <pc:docChg chg="modSld">
      <pc:chgData name="Dan Cross" userId="df8a1b94-6a3b-4fd2-a246-f486a55d7179" providerId="ADAL" clId="{3FB3E4A3-3C02-4AAE-BD1A-5EC86F450737}" dt="2023-03-30T14:06:55.338" v="1" actId="1076"/>
      <pc:docMkLst>
        <pc:docMk/>
      </pc:docMkLst>
      <pc:sldChg chg="addSp modSp mod">
        <pc:chgData name="Dan Cross" userId="df8a1b94-6a3b-4fd2-a246-f486a55d7179" providerId="ADAL" clId="{3FB3E4A3-3C02-4AAE-BD1A-5EC86F450737}" dt="2023-03-30T14:06:55.338" v="1" actId="1076"/>
        <pc:sldMkLst>
          <pc:docMk/>
          <pc:sldMk cId="2815988284" sldId="256"/>
        </pc:sldMkLst>
        <pc:picChg chg="add mod">
          <ac:chgData name="Dan Cross" userId="df8a1b94-6a3b-4fd2-a246-f486a55d7179" providerId="ADAL" clId="{3FB3E4A3-3C02-4AAE-BD1A-5EC86F450737}" dt="2023-03-30T14:06:55.338" v="1" actId="1076"/>
          <ac:picMkLst>
            <pc:docMk/>
            <pc:sldMk cId="2815988284" sldId="256"/>
            <ac:picMk id="2" creationId="{8D97224B-02CF-A1CF-99CB-7F34FDCA370F}"/>
          </ac:picMkLst>
        </pc:picChg>
      </pc:sldChg>
    </pc:docChg>
  </pc:docChgLst>
  <pc:docChgLst>
    <pc:chgData name="Dan Cross" userId="df8a1b94-6a3b-4fd2-a246-f486a55d7179" providerId="ADAL" clId="{CD33070E-7419-4B7C-83F9-58D363A89D73}"/>
    <pc:docChg chg="modSld">
      <pc:chgData name="Dan Cross" userId="df8a1b94-6a3b-4fd2-a246-f486a55d7179" providerId="ADAL" clId="{CD33070E-7419-4B7C-83F9-58D363A89D73}" dt="2023-07-11T12:11:01.016" v="43" actId="1076"/>
      <pc:docMkLst>
        <pc:docMk/>
      </pc:docMkLst>
      <pc:sldChg chg="addSp modSp mod">
        <pc:chgData name="Dan Cross" userId="df8a1b94-6a3b-4fd2-a246-f486a55d7179" providerId="ADAL" clId="{CD33070E-7419-4B7C-83F9-58D363A89D73}" dt="2023-07-11T12:11:01.016" v="43" actId="1076"/>
        <pc:sldMkLst>
          <pc:docMk/>
          <pc:sldMk cId="2815988284" sldId="256"/>
        </pc:sldMkLst>
        <pc:graphicFrameChg chg="modGraphic">
          <ac:chgData name="Dan Cross" userId="df8a1b94-6a3b-4fd2-a246-f486a55d7179" providerId="ADAL" clId="{CD33070E-7419-4B7C-83F9-58D363A89D73}" dt="2023-07-11T12:08:32.047" v="25" actId="20577"/>
          <ac:graphicFrameMkLst>
            <pc:docMk/>
            <pc:sldMk cId="2815988284" sldId="256"/>
            <ac:graphicFrameMk id="3" creationId="{DF6EBFC3-CB85-B74F-8FBD-7DC19CEAC1D4}"/>
          </ac:graphicFrameMkLst>
        </pc:graphicFrameChg>
        <pc:picChg chg="add mod modCrop">
          <ac:chgData name="Dan Cross" userId="df8a1b94-6a3b-4fd2-a246-f486a55d7179" providerId="ADAL" clId="{CD33070E-7419-4B7C-83F9-58D363A89D73}" dt="2023-07-11T12:09:10.626" v="32" actId="1076"/>
          <ac:picMkLst>
            <pc:docMk/>
            <pc:sldMk cId="2815988284" sldId="256"/>
            <ac:picMk id="8" creationId="{F8D24D6D-B688-24A2-684F-9AB2B3B30E5B}"/>
          </ac:picMkLst>
        </pc:picChg>
        <pc:picChg chg="add mod ord modCrop">
          <ac:chgData name="Dan Cross" userId="df8a1b94-6a3b-4fd2-a246-f486a55d7179" providerId="ADAL" clId="{CD33070E-7419-4B7C-83F9-58D363A89D73}" dt="2023-07-11T12:10:41.569" v="40" actId="167"/>
          <ac:picMkLst>
            <pc:docMk/>
            <pc:sldMk cId="2815988284" sldId="256"/>
            <ac:picMk id="14" creationId="{EFC7DA85-E800-FF43-1200-C617B294562D}"/>
          </ac:picMkLst>
        </pc:picChg>
        <pc:picChg chg="mod modCrop">
          <ac:chgData name="Dan Cross" userId="df8a1b94-6a3b-4fd2-a246-f486a55d7179" providerId="ADAL" clId="{CD33070E-7419-4B7C-83F9-58D363A89D73}" dt="2023-07-11T12:11:01.016" v="43" actId="1076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long black pipe with metal parts&#10;&#10;Description automatically generated">
            <a:extLst>
              <a:ext uri="{FF2B5EF4-FFF2-40B4-BE49-F238E27FC236}">
                <a16:creationId xmlns:a16="http://schemas.microsoft.com/office/drawing/2014/main" id="{EFC7DA85-E800-FF43-1200-C617B29456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" t="24776" r="9393" b="21463"/>
          <a:stretch/>
        </p:blipFill>
        <p:spPr>
          <a:xfrm>
            <a:off x="3429000" y="1430803"/>
            <a:ext cx="2472161" cy="947104"/>
          </a:xfrm>
          <a:prstGeom prst="rect">
            <a:avLst/>
          </a:prstGeom>
        </p:spPr>
      </p:pic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DF6EBFC3-CB85-B74F-8FBD-7DC19CEAC1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41117"/>
              </p:ext>
            </p:extLst>
          </p:nvPr>
        </p:nvGraphicFramePr>
        <p:xfrm>
          <a:off x="339895" y="5996941"/>
          <a:ext cx="3855293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249041457"/>
                    </a:ext>
                  </a:extLst>
                </a:gridCol>
                <a:gridCol w="1133305">
                  <a:extLst>
                    <a:ext uri="{9D8B030D-6E8A-4147-A177-3AD203B41FA5}">
                      <a16:colId xmlns:a16="http://schemas.microsoft.com/office/drawing/2014/main" val="69310755"/>
                    </a:ext>
                  </a:extLst>
                </a:gridCol>
                <a:gridCol w="1197988">
                  <a:extLst>
                    <a:ext uri="{9D8B030D-6E8A-4147-A177-3AD203B41FA5}">
                      <a16:colId xmlns:a16="http://schemas.microsoft.com/office/drawing/2014/main" val="38551246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Length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9843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GD8010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3828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GD8012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8458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GD8014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14’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8’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5445402"/>
                  </a:ext>
                </a:extLst>
              </a:tr>
            </a:tbl>
          </a:graphicData>
        </a:graphic>
      </p:graphicFrame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294" r="5737" b="20907"/>
          <a:stretch/>
        </p:blipFill>
        <p:spPr>
          <a:xfrm>
            <a:off x="976595" y="2400101"/>
            <a:ext cx="5252590" cy="1955826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68521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GRAIN 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PUSHERS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184506" y="4162348"/>
            <a:ext cx="443839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 typeface="Verdana" panose="020B0604030504040204" pitchFamily="34" charset="0"/>
              <a:buChar char="–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10ft, 12ft and 14ft models</a:t>
            </a:r>
          </a:p>
          <a:p>
            <a:pPr marL="171450" indent="-171450" algn="l" fontAlgn="base">
              <a:buFont typeface="Verdana" panose="020B0604030504040204" pitchFamily="34" charset="0"/>
              <a:buChar char="–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Bolt together design - length can be added</a:t>
            </a:r>
          </a:p>
          <a:p>
            <a:pPr marL="171450" indent="-171450" algn="l" fontAlgn="base">
              <a:buFont typeface="Verdana" panose="020B0604030504040204" pitchFamily="34" charset="0"/>
              <a:buChar char="–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Optional 3' and 6' bolt in extensions </a:t>
            </a:r>
          </a:p>
          <a:p>
            <a:pPr marL="171450" indent="-171450" algn="l" fontAlgn="base">
              <a:buFont typeface="Verdana" panose="020B0604030504040204" pitchFamily="34" charset="0"/>
              <a:buChar char="–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Single tube design - less grain traps</a:t>
            </a:r>
          </a:p>
          <a:p>
            <a:pPr marL="171450" indent="-171450" algn="l" fontAlgn="base">
              <a:buFont typeface="Verdana" panose="020B0604030504040204" pitchFamily="34" charset="0"/>
              <a:buChar char="–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2450mm x 1000mm front blade</a:t>
            </a:r>
          </a:p>
          <a:p>
            <a:pPr marL="171450" indent="-171450" algn="l" fontAlgn="base">
              <a:buFont typeface="Verdana" panose="020B0604030504040204" pitchFamily="34" charset="0"/>
              <a:buChar char="–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Nylon wear strip</a:t>
            </a:r>
          </a:p>
          <a:p>
            <a:pPr marL="171450" indent="-171450" algn="l" fontAlgn="base">
              <a:buFont typeface="Verdana" panose="020B0604030504040204" pitchFamily="34" charset="0"/>
              <a:buChar char="–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Bolt on bracket options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97224B-02CF-A1CF-99CB-7F34FDCA370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565" y="4782915"/>
            <a:ext cx="1495038" cy="584012"/>
          </a:xfrm>
          <a:prstGeom prst="rect">
            <a:avLst/>
          </a:prstGeom>
        </p:spPr>
      </p:pic>
      <p:pic>
        <p:nvPicPr>
          <p:cNvPr id="8" name="Picture 7" descr="A black pipe with screws&#10;&#10;Description automatically generated">
            <a:extLst>
              <a:ext uri="{FF2B5EF4-FFF2-40B4-BE49-F238E27FC236}">
                <a16:creationId xmlns:a16="http://schemas.microsoft.com/office/drawing/2014/main" id="{F8D24D6D-B688-24A2-684F-9AB2B3B30E5B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2" t="16734" r="19699" b="26466"/>
          <a:stretch/>
        </p:blipFill>
        <p:spPr>
          <a:xfrm>
            <a:off x="4343400" y="3568055"/>
            <a:ext cx="2308665" cy="118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92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4</cp:revision>
  <dcterms:created xsi:type="dcterms:W3CDTF">2022-12-09T13:04:35Z</dcterms:created>
  <dcterms:modified xsi:type="dcterms:W3CDTF">2023-07-11T12:11:04Z</dcterms:modified>
</cp:coreProperties>
</file>