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FD3"/>
    <a:srgbClr val="4444D0"/>
    <a:srgbClr val="4858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364144-52B5-42C7-BF0D-25DFACAEE00E}" v="2" dt="2023-04-21T12:08:02.4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230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Cross" userId="df8a1b94-6a3b-4fd2-a246-f486a55d7179" providerId="ADAL" clId="{A6364144-52B5-42C7-BF0D-25DFACAEE00E}"/>
    <pc:docChg chg="undo custSel modSld">
      <pc:chgData name="Dan Cross" userId="df8a1b94-6a3b-4fd2-a246-f486a55d7179" providerId="ADAL" clId="{A6364144-52B5-42C7-BF0D-25DFACAEE00E}" dt="2023-04-21T12:08:04.679" v="184" actId="20577"/>
      <pc:docMkLst>
        <pc:docMk/>
      </pc:docMkLst>
      <pc:sldChg chg="modSp mod">
        <pc:chgData name="Dan Cross" userId="df8a1b94-6a3b-4fd2-a246-f486a55d7179" providerId="ADAL" clId="{A6364144-52B5-42C7-BF0D-25DFACAEE00E}" dt="2023-04-21T12:08:04.679" v="184" actId="20577"/>
        <pc:sldMkLst>
          <pc:docMk/>
          <pc:sldMk cId="2815988284" sldId="256"/>
        </pc:sldMkLst>
        <pc:spChg chg="mod">
          <ac:chgData name="Dan Cross" userId="df8a1b94-6a3b-4fd2-a246-f486a55d7179" providerId="ADAL" clId="{A6364144-52B5-42C7-BF0D-25DFACAEE00E}" dt="2023-04-21T12:08:04.679" v="184" actId="20577"/>
          <ac:spMkLst>
            <pc:docMk/>
            <pc:sldMk cId="2815988284" sldId="256"/>
            <ac:spMk id="12" creationId="{E7E41BD7-27CE-4E79-2B8F-EBD712FC64E0}"/>
          </ac:spMkLst>
        </pc:spChg>
        <pc:spChg chg="mod">
          <ac:chgData name="Dan Cross" userId="df8a1b94-6a3b-4fd2-a246-f486a55d7179" providerId="ADAL" clId="{A6364144-52B5-42C7-BF0D-25DFACAEE00E}" dt="2023-04-21T12:08:00.444" v="177" actId="20577"/>
          <ac:spMkLst>
            <pc:docMk/>
            <pc:sldMk cId="2815988284" sldId="256"/>
            <ac:spMk id="34" creationId="{4CFD07AC-BBAE-8704-EBB1-01C2EB08897C}"/>
          </ac:spMkLst>
        </pc:spChg>
        <pc:picChg chg="mod modCrop">
          <ac:chgData name="Dan Cross" userId="df8a1b94-6a3b-4fd2-a246-f486a55d7179" providerId="ADAL" clId="{A6364144-52B5-42C7-BF0D-25DFACAEE00E}" dt="2023-04-21T12:08:02.479" v="181" actId="14826"/>
          <ac:picMkLst>
            <pc:docMk/>
            <pc:sldMk cId="2815988284" sldId="256"/>
            <ac:picMk id="33" creationId="{CE112E8D-1378-0516-FF78-2DACB59D580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8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8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51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23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9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0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99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58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64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62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09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2114C-3086-4E78-9C67-358BF62D5E1C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2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>
            <a:extLst>
              <a:ext uri="{FF2B5EF4-FFF2-40B4-BE49-F238E27FC236}">
                <a16:creationId xmlns:a16="http://schemas.microsoft.com/office/drawing/2014/main" id="{CE112E8D-1378-0516-FF78-2DACB59D58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78" r="14100" b="5078"/>
          <a:stretch/>
        </p:blipFill>
        <p:spPr>
          <a:xfrm>
            <a:off x="1361971" y="1143526"/>
            <a:ext cx="5400336" cy="4235433"/>
          </a:xfrm>
          <a:prstGeom prst="rect">
            <a:avLst/>
          </a:prstGeom>
        </p:spPr>
      </p:pic>
      <p:sp>
        <p:nvSpPr>
          <p:cNvPr id="5" name="Right Triangle 4">
            <a:extLst>
              <a:ext uri="{FF2B5EF4-FFF2-40B4-BE49-F238E27FC236}">
                <a16:creationId xmlns:a16="http://schemas.microsoft.com/office/drawing/2014/main" id="{BF30E6EE-1617-6B62-5548-FFF5267B1834}"/>
              </a:ext>
            </a:extLst>
          </p:cNvPr>
          <p:cNvSpPr/>
          <p:nvPr/>
        </p:nvSpPr>
        <p:spPr>
          <a:xfrm flipV="1">
            <a:off x="0" y="0"/>
            <a:ext cx="6858000" cy="29718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216A99AB-5C77-4868-D75D-C1D2239623A0}"/>
              </a:ext>
            </a:extLst>
          </p:cNvPr>
          <p:cNvSpPr/>
          <p:nvPr/>
        </p:nvSpPr>
        <p:spPr>
          <a:xfrm flipH="1" flipV="1">
            <a:off x="0" y="0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F867EE-E7A3-DCAF-D010-E4C1AA5DE4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36957" y="232874"/>
            <a:ext cx="1981200" cy="67777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ight Triangle 9">
            <a:extLst>
              <a:ext uri="{FF2B5EF4-FFF2-40B4-BE49-F238E27FC236}">
                <a16:creationId xmlns:a16="http://schemas.microsoft.com/office/drawing/2014/main" id="{6E21B37E-F28E-0CE6-DD8B-864995989205}"/>
              </a:ext>
            </a:extLst>
          </p:cNvPr>
          <p:cNvSpPr/>
          <p:nvPr/>
        </p:nvSpPr>
        <p:spPr>
          <a:xfrm flipH="1">
            <a:off x="0" y="5816601"/>
            <a:ext cx="6858000" cy="33274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45B6D2F-51AD-F5FE-593E-6757E4222498}"/>
              </a:ext>
            </a:extLst>
          </p:cNvPr>
          <p:cNvSpPr/>
          <p:nvPr/>
        </p:nvSpPr>
        <p:spPr>
          <a:xfrm>
            <a:off x="0" y="7480301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E41BD7-27CE-4E79-2B8F-EBD712FC64E0}"/>
              </a:ext>
            </a:extLst>
          </p:cNvPr>
          <p:cNvSpPr txBox="1"/>
          <p:nvPr/>
        </p:nvSpPr>
        <p:spPr>
          <a:xfrm>
            <a:off x="188176" y="664677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HYDRAULIC</a:t>
            </a:r>
          </a:p>
          <a:p>
            <a:r>
              <a:rPr lang="en-GB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FORK POSITIONER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3FC175-4065-42CF-1561-B4683077724F}"/>
              </a:ext>
            </a:extLst>
          </p:cNvPr>
          <p:cNvSpPr txBox="1"/>
          <p:nvPr/>
        </p:nvSpPr>
        <p:spPr>
          <a:xfrm>
            <a:off x="4343400" y="7124700"/>
            <a:ext cx="2514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WHITES MATERIAL HANDLING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17 - 19 EMERY ROAD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BRISTOL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BS4 5PF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0117 </a:t>
            </a:r>
            <a:r>
              <a:rPr lang="en-GB" sz="1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972 0006</a:t>
            </a:r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WWW.WHITESMH.CO.UK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SALES@WHITESMH.CO.UK</a:t>
            </a:r>
          </a:p>
          <a:p>
            <a:pPr algn="r"/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endParaRPr lang="en-GB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A2CCAE83-F26D-F446-59C0-8365540431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76" y="8312151"/>
            <a:ext cx="452942" cy="454155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44EAB25A-DEC2-3BE1-6394-2536A89635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7" y="8312151"/>
            <a:ext cx="454155" cy="454155"/>
          </a:xfrm>
          <a:prstGeom prst="rect">
            <a:avLst/>
          </a:prstGeom>
        </p:spPr>
      </p:pic>
      <p:pic>
        <p:nvPicPr>
          <p:cNvPr id="23" name="Picture 22" descr="Logo, icon, company name&#10;&#10;Description automatically generated">
            <a:extLst>
              <a:ext uri="{FF2B5EF4-FFF2-40B4-BE49-F238E27FC236}">
                <a16:creationId xmlns:a16="http://schemas.microsoft.com/office/drawing/2014/main" id="{733DBA2B-B8EE-5790-436E-4E902C7B37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71" y="8312150"/>
            <a:ext cx="454155" cy="454155"/>
          </a:xfrm>
          <a:prstGeom prst="rect">
            <a:avLst/>
          </a:prstGeom>
        </p:spPr>
      </p:pic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64E12538-D9E2-E167-9EDB-555FE91BC40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475" y="8312149"/>
            <a:ext cx="455465" cy="454155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CFD07AC-BBAE-8704-EBB1-01C2EB08897C}"/>
              </a:ext>
            </a:extLst>
          </p:cNvPr>
          <p:cNvSpPr txBox="1"/>
          <p:nvPr/>
        </p:nvSpPr>
        <p:spPr>
          <a:xfrm>
            <a:off x="336123" y="5419111"/>
            <a:ext cx="443839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FEATURES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Allows the safe movement of pallet forks - sideways and distance apart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Floating forks on bar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Integrated bracket design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Full height load guard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Fork retainers for safe road transport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dirty="0">
                <a:solidFill>
                  <a:srgbClr val="34343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Flow divider valve for equal fork movement</a:t>
            </a:r>
            <a:endParaRPr lang="en-GB" sz="1200" b="0" i="0" dirty="0">
              <a:solidFill>
                <a:srgbClr val="343434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988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69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Cross</dc:creator>
  <cp:lastModifiedBy>Dan Cross</cp:lastModifiedBy>
  <cp:revision>5</cp:revision>
  <dcterms:created xsi:type="dcterms:W3CDTF">2022-12-09T13:04:35Z</dcterms:created>
  <dcterms:modified xsi:type="dcterms:W3CDTF">2023-04-21T12:08:05Z</dcterms:modified>
</cp:coreProperties>
</file>