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1211CA91-B810-4177-8ED9-8541FB40A234}"/>
    <pc:docChg chg="custSel modSld">
      <pc:chgData name="Dan Cross" userId="df8a1b94-6a3b-4fd2-a246-f486a55d7179" providerId="ADAL" clId="{1211CA91-B810-4177-8ED9-8541FB40A234}" dt="2023-05-19T10:20:24.454" v="143" actId="313"/>
      <pc:docMkLst>
        <pc:docMk/>
      </pc:docMkLst>
      <pc:sldChg chg="modSp mod">
        <pc:chgData name="Dan Cross" userId="df8a1b94-6a3b-4fd2-a246-f486a55d7179" providerId="ADAL" clId="{1211CA91-B810-4177-8ED9-8541FB40A234}" dt="2023-05-19T10:20:24.454" v="143" actId="313"/>
        <pc:sldMkLst>
          <pc:docMk/>
          <pc:sldMk cId="2815988284" sldId="256"/>
        </pc:sldMkLst>
        <pc:spChg chg="mod">
          <ac:chgData name="Dan Cross" userId="df8a1b94-6a3b-4fd2-a246-f486a55d7179" providerId="ADAL" clId="{1211CA91-B810-4177-8ED9-8541FB40A234}" dt="2023-05-19T10:20:24.454" v="143" actId="313"/>
          <ac:spMkLst>
            <pc:docMk/>
            <pc:sldMk cId="2815988284" sldId="256"/>
            <ac:spMk id="34" creationId="{4CFD07AC-BBAE-8704-EBB1-01C2EB0889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B5DACD30-9B6D-4209-89A5-AC815EEFB5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9"/>
          <a:stretch/>
        </p:blipFill>
        <p:spPr bwMode="auto">
          <a:xfrm>
            <a:off x="0" y="2122499"/>
            <a:ext cx="6858000" cy="627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3CE6C32-3938-5F80-DF23-028491D80D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02" b="28947"/>
          <a:stretch/>
        </p:blipFill>
        <p:spPr bwMode="auto">
          <a:xfrm>
            <a:off x="0" y="316035"/>
            <a:ext cx="6858000" cy="347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0F4FD3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6268453"/>
            <a:ext cx="6858000" cy="2875548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57613" y="751371"/>
            <a:ext cx="3583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EXCAVATOR</a:t>
            </a:r>
          </a:p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RIPPER</a:t>
            </a:r>
          </a:p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TEETH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33444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0117 972 0006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0" y="3786051"/>
            <a:ext cx="685800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ctr" fontAlgn="base">
              <a:buFontTx/>
              <a:buChar char="–"/>
            </a:pPr>
            <a:r>
              <a:rPr lang="en-GB" sz="10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Ideal for breaking up concrete, tarmac and other dense materials</a:t>
            </a:r>
          </a:p>
          <a:p>
            <a:pPr marL="171450" indent="-171450" algn="ctr" fontAlgn="base">
              <a:buFontTx/>
              <a:buChar char="–"/>
            </a:pP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Models for 0.75T to 21.0T machines</a:t>
            </a:r>
          </a:p>
          <a:p>
            <a:pPr marL="171450" indent="-171450" algn="ctr" fontAlgn="base">
              <a:buFontTx/>
              <a:buChar char="–"/>
            </a:pPr>
            <a:r>
              <a:rPr lang="en-GB" sz="10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Manufactured to OEM standards</a:t>
            </a:r>
          </a:p>
          <a:p>
            <a:pPr marL="171450" indent="-171450" algn="ctr" fontAlgn="base">
              <a:buFontTx/>
              <a:buChar char="–"/>
            </a:pP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Supplied with replaceable CAT tooth</a:t>
            </a:r>
            <a:endParaRPr lang="en-GB" sz="10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ctr" fontAlgn="base">
              <a:buFontTx/>
              <a:buChar char="–"/>
            </a:pP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High tensile steel strengthening supports</a:t>
            </a:r>
            <a:endParaRPr lang="en-US" sz="10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A65C9A-3259-F557-4A05-40C538DC97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613" y="8134659"/>
            <a:ext cx="1406492" cy="79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14</cp:revision>
  <dcterms:created xsi:type="dcterms:W3CDTF">2022-12-09T13:04:35Z</dcterms:created>
  <dcterms:modified xsi:type="dcterms:W3CDTF">2023-05-19T10:20:27Z</dcterms:modified>
</cp:coreProperties>
</file>