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870EF-4CF1-4CF6-8D2C-F9FA1E6CBB8C}" v="1" dt="2023-03-30T14:06:34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134870EF-4CF1-4CF6-8D2C-F9FA1E6CBB8C}"/>
    <pc:docChg chg="custSel modSld">
      <pc:chgData name="Dan Cross" userId="df8a1b94-6a3b-4fd2-a246-f486a55d7179" providerId="ADAL" clId="{134870EF-4CF1-4CF6-8D2C-F9FA1E6CBB8C}" dt="2023-03-30T14:06:45.986" v="1" actId="21"/>
      <pc:docMkLst>
        <pc:docMk/>
      </pc:docMkLst>
      <pc:sldChg chg="addSp delSp modSp mod">
        <pc:chgData name="Dan Cross" userId="df8a1b94-6a3b-4fd2-a246-f486a55d7179" providerId="ADAL" clId="{134870EF-4CF1-4CF6-8D2C-F9FA1E6CBB8C}" dt="2023-03-30T14:06:45.986" v="1" actId="21"/>
        <pc:sldMkLst>
          <pc:docMk/>
          <pc:sldMk cId="2815988284" sldId="256"/>
        </pc:sldMkLst>
        <pc:picChg chg="add del mod">
          <ac:chgData name="Dan Cross" userId="df8a1b94-6a3b-4fd2-a246-f486a55d7179" providerId="ADAL" clId="{134870EF-4CF1-4CF6-8D2C-F9FA1E6CBB8C}" dt="2023-03-30T14:06:45.986" v="1" actId="21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6" t="15349" r="17111" b="13080"/>
          <a:stretch/>
        </p:blipFill>
        <p:spPr>
          <a:xfrm>
            <a:off x="2559094" y="1837880"/>
            <a:ext cx="3926998" cy="3146871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777428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CONSTRUCTION</a:t>
            </a:r>
          </a:p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GP </a:t>
            </a:r>
          </a:p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492395" y="4409638"/>
            <a:ext cx="44225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Market leading build specification</a:t>
            </a:r>
          </a:p>
          <a:p>
            <a:pPr algn="l" fontAlgn="base"/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Rolled internal shell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HB500 Boron heat treated cutting edge &amp; rear wear pads to extend life of bucket shell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HB500 Boron Side cutter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Full wrap bracket pads - distribute loads evenly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Side plate stiffeners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Internal gussets and top fold reinforcement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Flat bucket top gives great level visual indicator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Optional bolt on reversible cutting edge - HB500</a:t>
            </a: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2023-03-30T14:06:46Z</dcterms:modified>
</cp:coreProperties>
</file>