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1712E0-0C72-42EC-A570-59EABD971B61}" v="1" dt="2023-02-14T16:16:13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3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4FC099FC-2E30-4B0F-679F-89DCFB025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701912"/>
              </p:ext>
            </p:extLst>
          </p:nvPr>
        </p:nvGraphicFramePr>
        <p:xfrm>
          <a:off x="85047" y="4142617"/>
          <a:ext cx="6687912" cy="3677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326">
                  <a:extLst>
                    <a:ext uri="{9D8B030D-6E8A-4147-A177-3AD203B41FA5}">
                      <a16:colId xmlns:a16="http://schemas.microsoft.com/office/drawing/2014/main" val="3355690132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3199852393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787398214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777484900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1738400318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3105859795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3429521553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1006495443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3578697701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156271302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2430983768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19287333"/>
                    </a:ext>
                  </a:extLst>
                </a:gridCol>
              </a:tblGrid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BM450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BM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3404111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Width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3056008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Cap. (L)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851879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Max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574553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Trans-mission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 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Motor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Chain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Motor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9623310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Weight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011852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Flow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8790947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Max LT. 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996605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Working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Pressre.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4891090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Max. </a:t>
                      </a:r>
                    </a:p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Pressre.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812371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122A8C2D-2997-C18B-DCEE-854C8ECCE5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9" t="18913" r="9147" b="10928"/>
          <a:stretch/>
        </p:blipFill>
        <p:spPr bwMode="auto">
          <a:xfrm>
            <a:off x="2887161" y="1317938"/>
            <a:ext cx="3970839" cy="275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354453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7826062"/>
            <a:ext cx="6858000" cy="1317938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910623"/>
            <a:ext cx="6858000" cy="1233378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03148" y="62595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CONCRETE </a:t>
            </a:r>
          </a:p>
          <a:p>
            <a:r>
              <a:rPr lang="en-GB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MIXING BUCKETS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70257" y="8168675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0117 972 0006</a:t>
            </a:r>
          </a:p>
          <a:p>
            <a:pPr algn="r"/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9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9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403265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403264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403263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774" y="8403263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85047" y="2591998"/>
            <a:ext cx="44225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Tx/>
              <a:buChar char="‒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HB400 helix</a:t>
            </a:r>
          </a:p>
          <a:p>
            <a:pPr marL="171450" indent="-171450" algn="l" fontAlgn="base">
              <a:buFontTx/>
              <a:buChar char="‒"/>
            </a:pPr>
            <a:r>
              <a:rPr lang="en-US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Side or central discharge options</a:t>
            </a:r>
            <a:endParaRPr lang="en-US" sz="1200" b="0" i="0" dirty="0">
              <a:solidFill>
                <a:srgbClr val="343434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l" fontAlgn="base">
              <a:buFontTx/>
              <a:buChar char="‒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Fully protected hydraulic motor</a:t>
            </a:r>
          </a:p>
          <a:p>
            <a:pPr marL="171450" indent="-171450" algn="l" fontAlgn="base">
              <a:buFontTx/>
              <a:buChar char="‒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Polyurethane seals</a:t>
            </a:r>
          </a:p>
          <a:p>
            <a:pPr marL="171450" indent="-171450" algn="l" fontAlgn="base">
              <a:buFontTx/>
              <a:buChar char="‒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Rounded safety grill</a:t>
            </a:r>
          </a:p>
          <a:p>
            <a:pPr marL="171450" indent="-171450" algn="l" fontAlgn="base">
              <a:buFontTx/>
              <a:buChar char="‒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Chain tensioner</a:t>
            </a:r>
          </a:p>
        </p:txBody>
      </p:sp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192</Words>
  <Application>Microsoft Office PowerPoint</Application>
  <PresentationFormat>On-screen Show (4:3)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6</cp:revision>
  <dcterms:created xsi:type="dcterms:W3CDTF">2022-12-09T13:04:35Z</dcterms:created>
  <dcterms:modified xsi:type="dcterms:W3CDTF">2023-02-23T09:03:52Z</dcterms:modified>
</cp:coreProperties>
</file>