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4F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D600A8-674B-4B91-95A7-70A91034A5DD}" v="1" dt="2023-03-30T14:06:22.9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30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Cross" userId="df8a1b94-6a3b-4fd2-a246-f486a55d7179" providerId="ADAL" clId="{9BD1CF79-D7FA-451C-94E2-DAB97C895884}"/>
    <pc:docChg chg="custSel modSld">
      <pc:chgData name="Dan Cross" userId="df8a1b94-6a3b-4fd2-a246-f486a55d7179" providerId="ADAL" clId="{9BD1CF79-D7FA-451C-94E2-DAB97C895884}" dt="2022-12-14T19:03:10.078" v="18" actId="113"/>
      <pc:docMkLst>
        <pc:docMk/>
      </pc:docMkLst>
      <pc:sldChg chg="addSp delSp modSp mod">
        <pc:chgData name="Dan Cross" userId="df8a1b94-6a3b-4fd2-a246-f486a55d7179" providerId="ADAL" clId="{9BD1CF79-D7FA-451C-94E2-DAB97C895884}" dt="2022-12-14T19:03:10.078" v="18" actId="113"/>
        <pc:sldMkLst>
          <pc:docMk/>
          <pc:sldMk cId="2815988284" sldId="256"/>
        </pc:sldMkLst>
        <pc:spChg chg="mod">
          <ac:chgData name="Dan Cross" userId="df8a1b94-6a3b-4fd2-a246-f486a55d7179" providerId="ADAL" clId="{9BD1CF79-D7FA-451C-94E2-DAB97C895884}" dt="2022-12-14T09:12:33.604" v="13" actId="207"/>
          <ac:spMkLst>
            <pc:docMk/>
            <pc:sldMk cId="2815988284" sldId="256"/>
            <ac:spMk id="4" creationId="{216A99AB-5C77-4868-D75D-C1D2239623A0}"/>
          </ac:spMkLst>
        </pc:spChg>
        <pc:spChg chg="del">
          <ac:chgData name="Dan Cross" userId="df8a1b94-6a3b-4fd2-a246-f486a55d7179" providerId="ADAL" clId="{9BD1CF79-D7FA-451C-94E2-DAB97C895884}" dt="2022-12-09T20:27:43.543" v="8" actId="478"/>
          <ac:spMkLst>
            <pc:docMk/>
            <pc:sldMk cId="2815988284" sldId="256"/>
            <ac:spMk id="8" creationId="{DFEEDAE6-D966-784B-C85E-736BCC868028}"/>
          </ac:spMkLst>
        </pc:spChg>
        <pc:spChg chg="mod">
          <ac:chgData name="Dan Cross" userId="df8a1b94-6a3b-4fd2-a246-f486a55d7179" providerId="ADAL" clId="{9BD1CF79-D7FA-451C-94E2-DAB97C895884}" dt="2022-12-14T09:12:36.659" v="14" actId="207"/>
          <ac:spMkLst>
            <pc:docMk/>
            <pc:sldMk cId="2815988284" sldId="256"/>
            <ac:spMk id="11" creationId="{545B6D2F-51AD-F5FE-593E-6757E4222498}"/>
          </ac:spMkLst>
        </pc:spChg>
        <pc:spChg chg="mod">
          <ac:chgData name="Dan Cross" userId="df8a1b94-6a3b-4fd2-a246-f486a55d7179" providerId="ADAL" clId="{9BD1CF79-D7FA-451C-94E2-DAB97C895884}" dt="2022-12-14T19:03:02.378" v="16" actId="113"/>
          <ac:spMkLst>
            <pc:docMk/>
            <pc:sldMk cId="2815988284" sldId="256"/>
            <ac:spMk id="12" creationId="{E7E41BD7-27CE-4E79-2B8F-EBD712FC64E0}"/>
          </ac:spMkLst>
        </pc:spChg>
        <pc:spChg chg="mod">
          <ac:chgData name="Dan Cross" userId="df8a1b94-6a3b-4fd2-a246-f486a55d7179" providerId="ADAL" clId="{9BD1CF79-D7FA-451C-94E2-DAB97C895884}" dt="2022-12-14T10:04:15.464" v="15" actId="20577"/>
          <ac:spMkLst>
            <pc:docMk/>
            <pc:sldMk cId="2815988284" sldId="256"/>
            <ac:spMk id="13" creationId="{2F3FC175-4065-42CF-1561-B4683077724F}"/>
          </ac:spMkLst>
        </pc:spChg>
        <pc:spChg chg="add mod">
          <ac:chgData name="Dan Cross" userId="df8a1b94-6a3b-4fd2-a246-f486a55d7179" providerId="ADAL" clId="{9BD1CF79-D7FA-451C-94E2-DAB97C895884}" dt="2022-12-14T19:03:10.078" v="18" actId="113"/>
          <ac:spMkLst>
            <pc:docMk/>
            <pc:sldMk cId="2815988284" sldId="256"/>
            <ac:spMk id="34" creationId="{4CFD07AC-BBAE-8704-EBB1-01C2EB08897C}"/>
          </ac:spMkLst>
        </pc:spChg>
        <pc:picChg chg="mod ord">
          <ac:chgData name="Dan Cross" userId="df8a1b94-6a3b-4fd2-a246-f486a55d7179" providerId="ADAL" clId="{9BD1CF79-D7FA-451C-94E2-DAB97C895884}" dt="2022-12-09T20:27:53.729" v="9" actId="14826"/>
          <ac:picMkLst>
            <pc:docMk/>
            <pc:sldMk cId="2815988284" sldId="256"/>
            <ac:picMk id="7" creationId="{2FF867EE-E7A3-DCAF-D010-E4C1AA5DE416}"/>
          </ac:picMkLst>
        </pc:picChg>
        <pc:picChg chg="add mod">
          <ac:chgData name="Dan Cross" userId="df8a1b94-6a3b-4fd2-a246-f486a55d7179" providerId="ADAL" clId="{9BD1CF79-D7FA-451C-94E2-DAB97C895884}" dt="2022-12-09T14:06:35.377" v="0" actId="931"/>
          <ac:picMkLst>
            <pc:docMk/>
            <pc:sldMk cId="2815988284" sldId="256"/>
            <ac:picMk id="27" creationId="{DF42137F-3154-B664-4798-BA904E14312B}"/>
          </ac:picMkLst>
        </pc:picChg>
        <pc:picChg chg="add mod">
          <ac:chgData name="Dan Cross" userId="df8a1b94-6a3b-4fd2-a246-f486a55d7179" providerId="ADAL" clId="{9BD1CF79-D7FA-451C-94E2-DAB97C895884}" dt="2022-12-09T14:06:50.623" v="1" actId="931"/>
          <ac:picMkLst>
            <pc:docMk/>
            <pc:sldMk cId="2815988284" sldId="256"/>
            <ac:picMk id="29" creationId="{C1CB7812-0AFB-9A4E-AA93-B066C525C534}"/>
          </ac:picMkLst>
        </pc:picChg>
        <pc:picChg chg="add mod">
          <ac:chgData name="Dan Cross" userId="df8a1b94-6a3b-4fd2-a246-f486a55d7179" providerId="ADAL" clId="{9BD1CF79-D7FA-451C-94E2-DAB97C895884}" dt="2022-12-09T14:07:09.485" v="2" actId="931"/>
          <ac:picMkLst>
            <pc:docMk/>
            <pc:sldMk cId="2815988284" sldId="256"/>
            <ac:picMk id="31" creationId="{94C540AC-8870-8F18-8B8F-A50536DE960A}"/>
          </ac:picMkLst>
        </pc:picChg>
        <pc:picChg chg="add mod">
          <ac:chgData name="Dan Cross" userId="df8a1b94-6a3b-4fd2-a246-f486a55d7179" providerId="ADAL" clId="{9BD1CF79-D7FA-451C-94E2-DAB97C895884}" dt="2022-12-09T14:12:38.252" v="3" actId="931"/>
          <ac:picMkLst>
            <pc:docMk/>
            <pc:sldMk cId="2815988284" sldId="256"/>
            <ac:picMk id="33" creationId="{CE112E8D-1378-0516-FF78-2DACB59D5803}"/>
          </ac:picMkLst>
        </pc:picChg>
      </pc:sldChg>
    </pc:docChg>
  </pc:docChgLst>
  <pc:docChgLst>
    <pc:chgData name="Dan Cross" userId="df8a1b94-6a3b-4fd2-a246-f486a55d7179" providerId="ADAL" clId="{7DD600A8-674B-4B91-95A7-70A91034A5DD}"/>
    <pc:docChg chg="modSld">
      <pc:chgData name="Dan Cross" userId="df8a1b94-6a3b-4fd2-a246-f486a55d7179" providerId="ADAL" clId="{7DD600A8-674B-4B91-95A7-70A91034A5DD}" dt="2023-03-30T14:06:26.476" v="1" actId="1076"/>
      <pc:docMkLst>
        <pc:docMk/>
      </pc:docMkLst>
      <pc:sldChg chg="addSp modSp mod">
        <pc:chgData name="Dan Cross" userId="df8a1b94-6a3b-4fd2-a246-f486a55d7179" providerId="ADAL" clId="{7DD600A8-674B-4B91-95A7-70A91034A5DD}" dt="2023-03-30T14:06:26.476" v="1" actId="1076"/>
        <pc:sldMkLst>
          <pc:docMk/>
          <pc:sldMk cId="2815988284" sldId="256"/>
        </pc:sldMkLst>
        <pc:picChg chg="add mod">
          <ac:chgData name="Dan Cross" userId="df8a1b94-6a3b-4fd2-a246-f486a55d7179" providerId="ADAL" clId="{7DD600A8-674B-4B91-95A7-70A91034A5DD}" dt="2023-03-30T14:06:26.476" v="1" actId="1076"/>
          <ac:picMkLst>
            <pc:docMk/>
            <pc:sldMk cId="2815988284" sldId="256"/>
            <ac:picMk id="2" creationId="{8D97224B-02CF-A1CF-99CB-7F34FDCA370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58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889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51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234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697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304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99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587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648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620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09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729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BF30E6EE-1617-6B62-5548-FFF5267B1834}"/>
              </a:ext>
            </a:extLst>
          </p:cNvPr>
          <p:cNvSpPr/>
          <p:nvPr/>
        </p:nvSpPr>
        <p:spPr>
          <a:xfrm flipV="1">
            <a:off x="0" y="0"/>
            <a:ext cx="6858000" cy="297180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216A99AB-5C77-4868-D75D-C1D2239623A0}"/>
              </a:ext>
            </a:extLst>
          </p:cNvPr>
          <p:cNvSpPr/>
          <p:nvPr/>
        </p:nvSpPr>
        <p:spPr>
          <a:xfrm flipH="1" flipV="1">
            <a:off x="0" y="0"/>
            <a:ext cx="6858000" cy="1663700"/>
          </a:xfrm>
          <a:prstGeom prst="rtTriangle">
            <a:avLst/>
          </a:prstGeom>
          <a:solidFill>
            <a:srgbClr val="0F4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FF867EE-E7A3-DCAF-D010-E4C1AA5DE4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36957" y="232874"/>
            <a:ext cx="1981200" cy="677778"/>
          </a:xfrm>
          <a:prstGeom prst="rect">
            <a:avLst/>
          </a:prstGeom>
        </p:spPr>
      </p:pic>
      <p:sp>
        <p:nvSpPr>
          <p:cNvPr id="10" name="Right Triangle 9">
            <a:extLst>
              <a:ext uri="{FF2B5EF4-FFF2-40B4-BE49-F238E27FC236}">
                <a16:creationId xmlns:a16="http://schemas.microsoft.com/office/drawing/2014/main" id="{6E21B37E-F28E-0CE6-DD8B-864995989205}"/>
              </a:ext>
            </a:extLst>
          </p:cNvPr>
          <p:cNvSpPr/>
          <p:nvPr/>
        </p:nvSpPr>
        <p:spPr>
          <a:xfrm flipH="1">
            <a:off x="0" y="5816601"/>
            <a:ext cx="6858000" cy="332740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545B6D2F-51AD-F5FE-593E-6757E4222498}"/>
              </a:ext>
            </a:extLst>
          </p:cNvPr>
          <p:cNvSpPr/>
          <p:nvPr/>
        </p:nvSpPr>
        <p:spPr>
          <a:xfrm>
            <a:off x="0" y="7480301"/>
            <a:ext cx="6858000" cy="1663700"/>
          </a:xfrm>
          <a:prstGeom prst="rtTriangle">
            <a:avLst/>
          </a:prstGeom>
          <a:solidFill>
            <a:srgbClr val="0F4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7E41BD7-27CE-4E79-2B8F-EBD712FC64E0}"/>
              </a:ext>
            </a:extLst>
          </p:cNvPr>
          <p:cNvSpPr txBox="1"/>
          <p:nvPr/>
        </p:nvSpPr>
        <p:spPr>
          <a:xfrm>
            <a:off x="188176" y="1140480"/>
            <a:ext cx="29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BUCKRAKES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F3FC175-4065-42CF-1561-B4683077724F}"/>
              </a:ext>
            </a:extLst>
          </p:cNvPr>
          <p:cNvSpPr txBox="1"/>
          <p:nvPr/>
        </p:nvSpPr>
        <p:spPr>
          <a:xfrm>
            <a:off x="4343400" y="7124700"/>
            <a:ext cx="2514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WHITES MATERIAL HANDLING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17 - 19 EMERY ROAD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BRISTOL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BS4 5PF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0117 </a:t>
            </a:r>
            <a:r>
              <a:rPr lang="en-GB" sz="11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972 0006</a:t>
            </a:r>
            <a:endParaRPr lang="en-GB" sz="11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WWW.WHITESMH.CO.UK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SALES@WHITESMH.CO.UK</a:t>
            </a:r>
          </a:p>
          <a:p>
            <a:pPr algn="r"/>
            <a:endParaRPr lang="en-GB" sz="11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r"/>
            <a:endParaRPr lang="en-GB" sz="1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id="{A2CCAE83-F26D-F446-59C0-8365540431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76" y="8312151"/>
            <a:ext cx="452942" cy="454155"/>
          </a:xfrm>
          <a:prstGeom prst="rect">
            <a:avLst/>
          </a:prstGeom>
        </p:spPr>
      </p:pic>
      <p:pic>
        <p:nvPicPr>
          <p:cNvPr id="21" name="Picture 20" descr="Icon&#10;&#10;Description automatically generated">
            <a:extLst>
              <a:ext uri="{FF2B5EF4-FFF2-40B4-BE49-F238E27FC236}">
                <a16:creationId xmlns:a16="http://schemas.microsoft.com/office/drawing/2014/main" id="{44EAB25A-DEC2-3BE1-6394-2536A89635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7" y="8312151"/>
            <a:ext cx="454155" cy="454155"/>
          </a:xfrm>
          <a:prstGeom prst="rect">
            <a:avLst/>
          </a:prstGeom>
        </p:spPr>
      </p:pic>
      <p:pic>
        <p:nvPicPr>
          <p:cNvPr id="23" name="Picture 22" descr="Logo, icon, company name&#10;&#10;Description automatically generated">
            <a:extLst>
              <a:ext uri="{FF2B5EF4-FFF2-40B4-BE49-F238E27FC236}">
                <a16:creationId xmlns:a16="http://schemas.microsoft.com/office/drawing/2014/main" id="{733DBA2B-B8EE-5790-436E-4E902C7B376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1971" y="8312150"/>
            <a:ext cx="454155" cy="454155"/>
          </a:xfrm>
          <a:prstGeom prst="rect">
            <a:avLst/>
          </a:prstGeom>
        </p:spPr>
      </p:pic>
      <p:pic>
        <p:nvPicPr>
          <p:cNvPr id="25" name="Picture 24" descr="Icon&#10;&#10;Description automatically generated">
            <a:extLst>
              <a:ext uri="{FF2B5EF4-FFF2-40B4-BE49-F238E27FC236}">
                <a16:creationId xmlns:a16="http://schemas.microsoft.com/office/drawing/2014/main" id="{64E12538-D9E2-E167-9EDB-555FE91BC40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9475" y="8312149"/>
            <a:ext cx="455465" cy="454155"/>
          </a:xfrm>
          <a:prstGeom prst="rect">
            <a:avLst/>
          </a:prstGeom>
        </p:spPr>
      </p:pic>
      <p:pic>
        <p:nvPicPr>
          <p:cNvPr id="33" name="Picture 32" descr="A picture containing text&#10;&#10;Description automatically generated">
            <a:extLst>
              <a:ext uri="{FF2B5EF4-FFF2-40B4-BE49-F238E27FC236}">
                <a16:creationId xmlns:a16="http://schemas.microsoft.com/office/drawing/2014/main" id="{CE112E8D-1378-0516-FF78-2DACB59D5803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67" t="1891" r="17556" b="3568"/>
          <a:stretch/>
        </p:blipFill>
        <p:spPr>
          <a:xfrm>
            <a:off x="2404940" y="1930400"/>
            <a:ext cx="4344858" cy="3492501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4CFD07AC-BBAE-8704-EBB1-01C2EB08897C}"/>
              </a:ext>
            </a:extLst>
          </p:cNvPr>
          <p:cNvSpPr txBox="1"/>
          <p:nvPr/>
        </p:nvSpPr>
        <p:spPr>
          <a:xfrm>
            <a:off x="244875" y="4901843"/>
            <a:ext cx="443839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</a:rPr>
              <a:t>FEATURES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1650mm long Hardox tines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200 x 100mm tine holder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Crab retention for gate movement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Double side tines 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Hardened base and side wear plates 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Laser cut gate – great strength and visibility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High capacity hydraulic cylinders 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Three point linkage 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Reflective strips 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Optional personalised nameplate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Optional wheeled loader bolt on brackets</a:t>
            </a:r>
          </a:p>
        </p:txBody>
      </p:sp>
      <p:pic>
        <p:nvPicPr>
          <p:cNvPr id="2" name="Picture 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D97224B-02CF-A1CF-99CB-7F34FDCA370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875" y="4216495"/>
            <a:ext cx="1495038" cy="584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988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79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Cross</dc:creator>
  <cp:lastModifiedBy>Dan Cross</cp:lastModifiedBy>
  <cp:revision>1</cp:revision>
  <dcterms:created xsi:type="dcterms:W3CDTF">2022-12-09T13:04:35Z</dcterms:created>
  <dcterms:modified xsi:type="dcterms:W3CDTF">2023-03-30T14:06:29Z</dcterms:modified>
</cp:coreProperties>
</file>