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08168E-63AE-411A-AD66-CEB7C4651CF8}" v="1" dt="2023-03-30T14:06:10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30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8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88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1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23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9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30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9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58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64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2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09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2114C-3086-4E78-9C67-358BF62D5E1C}" type="datetimeFigureOut">
              <a:rPr lang="en-GB" smtClean="0"/>
              <a:t>26/05/2026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72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0B0BF1-CD95-21DF-F928-55ADA3E11E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5" t="23416" r="8293" b="14878"/>
          <a:stretch/>
        </p:blipFill>
        <p:spPr>
          <a:xfrm>
            <a:off x="1674076" y="2218751"/>
            <a:ext cx="4659034" cy="2498081"/>
          </a:xfrm>
          <a:prstGeom prst="rect">
            <a:avLst/>
          </a:prstGeom>
        </p:spPr>
      </p:pic>
      <p:sp>
        <p:nvSpPr>
          <p:cNvPr id="5" name="Right Triangle 4">
            <a:extLst>
              <a:ext uri="{FF2B5EF4-FFF2-40B4-BE49-F238E27FC236}">
                <a16:creationId xmlns:a16="http://schemas.microsoft.com/office/drawing/2014/main" id="{BF30E6EE-1617-6B62-5548-FFF5267B1834}"/>
              </a:ext>
            </a:extLst>
          </p:cNvPr>
          <p:cNvSpPr/>
          <p:nvPr/>
        </p:nvSpPr>
        <p:spPr>
          <a:xfrm flipV="1">
            <a:off x="0" y="0"/>
            <a:ext cx="6858000" cy="29718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216A99AB-5C77-4868-D75D-C1D2239623A0}"/>
              </a:ext>
            </a:extLst>
          </p:cNvPr>
          <p:cNvSpPr/>
          <p:nvPr/>
        </p:nvSpPr>
        <p:spPr>
          <a:xfrm flipH="1" flipV="1">
            <a:off x="0" y="0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F867EE-E7A3-DCAF-D010-E4C1AA5DE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6957" y="232874"/>
            <a:ext cx="1981200" cy="677778"/>
          </a:xfrm>
          <a:prstGeom prst="rect">
            <a:avLst/>
          </a:prstGeom>
        </p:spPr>
      </p:pic>
      <p:sp>
        <p:nvSpPr>
          <p:cNvPr id="10" name="Right Triangle 9">
            <a:extLst>
              <a:ext uri="{FF2B5EF4-FFF2-40B4-BE49-F238E27FC236}">
                <a16:creationId xmlns:a16="http://schemas.microsoft.com/office/drawing/2014/main" id="{6E21B37E-F28E-0CE6-DD8B-864995989205}"/>
              </a:ext>
            </a:extLst>
          </p:cNvPr>
          <p:cNvSpPr/>
          <p:nvPr/>
        </p:nvSpPr>
        <p:spPr>
          <a:xfrm flipH="1">
            <a:off x="0" y="5816601"/>
            <a:ext cx="6858000" cy="33274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45B6D2F-51AD-F5FE-593E-6757E4222498}"/>
              </a:ext>
            </a:extLst>
          </p:cNvPr>
          <p:cNvSpPr/>
          <p:nvPr/>
        </p:nvSpPr>
        <p:spPr>
          <a:xfrm>
            <a:off x="0" y="7480301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41BD7-27CE-4E79-2B8F-EBD712FC64E0}"/>
              </a:ext>
            </a:extLst>
          </p:cNvPr>
          <p:cNvSpPr txBox="1"/>
          <p:nvPr/>
        </p:nvSpPr>
        <p:spPr>
          <a:xfrm>
            <a:off x="188176" y="831046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BUCKET</a:t>
            </a:r>
          </a:p>
          <a:p>
            <a:r>
              <a:rPr lang="en-GB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BRUSHES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3FC175-4065-42CF-1561-B4683077724F}"/>
              </a:ext>
            </a:extLst>
          </p:cNvPr>
          <p:cNvSpPr txBox="1"/>
          <p:nvPr/>
        </p:nvSpPr>
        <p:spPr>
          <a:xfrm>
            <a:off x="4343400" y="7124700"/>
            <a:ext cx="2514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WHITES MATERIAL HANDLING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17 - 19 EMERY ROAD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BRISTOL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BS4 5PF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0117 972 0006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WWW.WHITESMH.CO.UK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SALES@WHITESMH.CO.UK</a:t>
            </a:r>
          </a:p>
          <a:p>
            <a:pPr algn="r"/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en-GB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A2CCAE83-F26D-F446-59C0-8365540431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76" y="8312151"/>
            <a:ext cx="452942" cy="454155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44EAB25A-DEC2-3BE1-6394-2536A89635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7" y="8312151"/>
            <a:ext cx="454155" cy="454155"/>
          </a:xfrm>
          <a:prstGeom prst="rect">
            <a:avLst/>
          </a:prstGeom>
        </p:spPr>
      </p:pic>
      <p:pic>
        <p:nvPicPr>
          <p:cNvPr id="23" name="Picture 22" descr="Logo, icon, company name&#10;&#10;Description automatically generated">
            <a:extLst>
              <a:ext uri="{FF2B5EF4-FFF2-40B4-BE49-F238E27FC236}">
                <a16:creationId xmlns:a16="http://schemas.microsoft.com/office/drawing/2014/main" id="{733DBA2B-B8EE-5790-436E-4E902C7B37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971" y="8312150"/>
            <a:ext cx="454155" cy="454155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64E12538-D9E2-E167-9EDB-555FE91BC4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475" y="8312149"/>
            <a:ext cx="455465" cy="45415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CFD07AC-BBAE-8704-EBB1-01C2EB08897C}"/>
              </a:ext>
            </a:extLst>
          </p:cNvPr>
          <p:cNvSpPr txBox="1"/>
          <p:nvPr/>
        </p:nvSpPr>
        <p:spPr>
          <a:xfrm>
            <a:off x="369962" y="4965344"/>
            <a:ext cx="483209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FEATURES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Models to suit buckets from 5’6’’ to 8’ wide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Suitable for most Bucket brands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Galvanized canopy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Heavy duty bristles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Hose parking slot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Adjustable arms and jack legs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Clip and go system inc. safety pin; quick, easy &amp; safe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Motor protection valve fitted as standard 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Stands upright when not in use</a:t>
            </a:r>
          </a:p>
          <a:p>
            <a:pPr marL="285750" indent="-285750">
              <a:buFontTx/>
              <a:buChar char="-"/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Optional folding storage legs </a:t>
            </a:r>
          </a:p>
          <a:p>
            <a:endParaRPr lang="en-GB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D97224B-02CF-A1CF-99CB-7F34FDCA37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06" y="4344399"/>
            <a:ext cx="1495038" cy="58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8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F7B950-4BA0-6378-C0AA-6D88733AB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0663" y="1376833"/>
            <a:ext cx="9039326" cy="639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0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90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Cross</dc:creator>
  <cp:lastModifiedBy>Stuart Clark</cp:lastModifiedBy>
  <cp:revision>6</cp:revision>
  <dcterms:created xsi:type="dcterms:W3CDTF">2022-12-09T13:04:35Z</dcterms:created>
  <dcterms:modified xsi:type="dcterms:W3CDTF">2026-05-26T08:45:04Z</dcterms:modified>
</cp:coreProperties>
</file>