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6858000" cy="9144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F4FD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CB2F5E5-97DB-45FB-97D0-BC5A9A735D49}" v="1" dt="2023-03-30T14:05:59.87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3" d="100"/>
          <a:sy n="83" d="100"/>
        </p:scale>
        <p:origin x="305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n Cross" userId="df8a1b94-6a3b-4fd2-a246-f486a55d7179" providerId="ADAL" clId="{9CB2F5E5-97DB-45FB-97D0-BC5A9A735D49}"/>
    <pc:docChg chg="modSld">
      <pc:chgData name="Dan Cross" userId="df8a1b94-6a3b-4fd2-a246-f486a55d7179" providerId="ADAL" clId="{9CB2F5E5-97DB-45FB-97D0-BC5A9A735D49}" dt="2023-03-30T14:06:03.614" v="1" actId="1076"/>
      <pc:docMkLst>
        <pc:docMk/>
      </pc:docMkLst>
      <pc:sldChg chg="addSp modSp mod">
        <pc:chgData name="Dan Cross" userId="df8a1b94-6a3b-4fd2-a246-f486a55d7179" providerId="ADAL" clId="{9CB2F5E5-97DB-45FB-97D0-BC5A9A735D49}" dt="2023-03-30T14:06:03.614" v="1" actId="1076"/>
        <pc:sldMkLst>
          <pc:docMk/>
          <pc:sldMk cId="2815988284" sldId="256"/>
        </pc:sldMkLst>
        <pc:picChg chg="add mod">
          <ac:chgData name="Dan Cross" userId="df8a1b94-6a3b-4fd2-a246-f486a55d7179" providerId="ADAL" clId="{9CB2F5E5-97DB-45FB-97D0-BC5A9A735D49}" dt="2023-03-30T14:06:03.614" v="1" actId="1076"/>
          <ac:picMkLst>
            <pc:docMk/>
            <pc:sldMk cId="2815988284" sldId="256"/>
            <ac:picMk id="2" creationId="{8D97224B-02CF-A1CF-99CB-7F34FDCA370F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2114C-3086-4E78-9C67-358BF62D5E1C}" type="datetimeFigureOut">
              <a:rPr lang="en-GB" smtClean="0"/>
              <a:t>30/03/2023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015CCE-22E6-4076-AC72-B816C2A02A8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775883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2114C-3086-4E78-9C67-358BF62D5E1C}" type="datetimeFigureOut">
              <a:rPr lang="en-GB" smtClean="0"/>
              <a:t>30/03/2023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015CCE-22E6-4076-AC72-B816C2A02A8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428895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2114C-3086-4E78-9C67-358BF62D5E1C}" type="datetimeFigureOut">
              <a:rPr lang="en-GB" smtClean="0"/>
              <a:t>30/03/2023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015CCE-22E6-4076-AC72-B816C2A02A8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045153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2114C-3086-4E78-9C67-358BF62D5E1C}" type="datetimeFigureOut">
              <a:rPr lang="en-GB" smtClean="0"/>
              <a:t>30/03/2023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015CCE-22E6-4076-AC72-B816C2A02A8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962342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2114C-3086-4E78-9C67-358BF62D5E1C}" type="datetimeFigureOut">
              <a:rPr lang="en-GB" smtClean="0"/>
              <a:t>30/03/2023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015CCE-22E6-4076-AC72-B816C2A02A8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786973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2114C-3086-4E78-9C67-358BF62D5E1C}" type="datetimeFigureOut">
              <a:rPr lang="en-GB" smtClean="0"/>
              <a:t>30/03/2023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015CCE-22E6-4076-AC72-B816C2A02A8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23049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2114C-3086-4E78-9C67-358BF62D5E1C}" type="datetimeFigureOut">
              <a:rPr lang="en-GB" smtClean="0"/>
              <a:t>30/03/2023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015CCE-22E6-4076-AC72-B816C2A02A8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519961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2114C-3086-4E78-9C67-358BF62D5E1C}" type="datetimeFigureOut">
              <a:rPr lang="en-GB" smtClean="0"/>
              <a:t>30/03/2023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015CCE-22E6-4076-AC72-B816C2A02A8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85873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2114C-3086-4E78-9C67-358BF62D5E1C}" type="datetimeFigureOut">
              <a:rPr lang="en-GB" smtClean="0"/>
              <a:t>30/03/2023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015CCE-22E6-4076-AC72-B816C2A02A8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256481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2114C-3086-4E78-9C67-358BF62D5E1C}" type="datetimeFigureOut">
              <a:rPr lang="en-GB" smtClean="0"/>
              <a:t>30/03/2023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015CCE-22E6-4076-AC72-B816C2A02A8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26201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2114C-3086-4E78-9C67-358BF62D5E1C}" type="datetimeFigureOut">
              <a:rPr lang="en-GB" smtClean="0"/>
              <a:t>30/03/2023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015CCE-22E6-4076-AC72-B816C2A02A8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590969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C2114C-3086-4E78-9C67-358BF62D5E1C}" type="datetimeFigureOut">
              <a:rPr lang="en-GB" smtClean="0"/>
              <a:t>30/03/2023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015CCE-22E6-4076-AC72-B816C2A02A8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817292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Picture 32">
            <a:extLst>
              <a:ext uri="{FF2B5EF4-FFF2-40B4-BE49-F238E27FC236}">
                <a16:creationId xmlns:a16="http://schemas.microsoft.com/office/drawing/2014/main" id="{CE112E8D-1378-0516-FF78-2DACB59D5803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932" t="20538" r="10511" b="10985"/>
          <a:stretch/>
        </p:blipFill>
        <p:spPr>
          <a:xfrm>
            <a:off x="1924075" y="1958730"/>
            <a:ext cx="4838115" cy="3203821"/>
          </a:xfrm>
          <a:prstGeom prst="rect">
            <a:avLst/>
          </a:prstGeom>
        </p:spPr>
      </p:pic>
      <p:sp>
        <p:nvSpPr>
          <p:cNvPr id="5" name="Right Triangle 4">
            <a:extLst>
              <a:ext uri="{FF2B5EF4-FFF2-40B4-BE49-F238E27FC236}">
                <a16:creationId xmlns:a16="http://schemas.microsoft.com/office/drawing/2014/main" id="{BF30E6EE-1617-6B62-5548-FFF5267B1834}"/>
              </a:ext>
            </a:extLst>
          </p:cNvPr>
          <p:cNvSpPr/>
          <p:nvPr/>
        </p:nvSpPr>
        <p:spPr>
          <a:xfrm flipV="1">
            <a:off x="0" y="0"/>
            <a:ext cx="6858000" cy="2971800"/>
          </a:xfrm>
          <a:prstGeom prst="rtTriangle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4" name="Right Triangle 3">
            <a:extLst>
              <a:ext uri="{FF2B5EF4-FFF2-40B4-BE49-F238E27FC236}">
                <a16:creationId xmlns:a16="http://schemas.microsoft.com/office/drawing/2014/main" id="{216A99AB-5C77-4868-D75D-C1D2239623A0}"/>
              </a:ext>
            </a:extLst>
          </p:cNvPr>
          <p:cNvSpPr/>
          <p:nvPr/>
        </p:nvSpPr>
        <p:spPr>
          <a:xfrm flipH="1" flipV="1">
            <a:off x="0" y="0"/>
            <a:ext cx="6858000" cy="1663700"/>
          </a:xfrm>
          <a:prstGeom prst="rtTriangle">
            <a:avLst/>
          </a:prstGeom>
          <a:solidFill>
            <a:srgbClr val="0F4FD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2FF867EE-E7A3-DCAF-D010-E4C1AA5DE41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636957" y="232874"/>
            <a:ext cx="1981200" cy="677778"/>
          </a:xfrm>
          <a:prstGeom prst="rect">
            <a:avLst/>
          </a:prstGeom>
        </p:spPr>
      </p:pic>
      <p:sp>
        <p:nvSpPr>
          <p:cNvPr id="10" name="Right Triangle 9">
            <a:extLst>
              <a:ext uri="{FF2B5EF4-FFF2-40B4-BE49-F238E27FC236}">
                <a16:creationId xmlns:a16="http://schemas.microsoft.com/office/drawing/2014/main" id="{6E21B37E-F28E-0CE6-DD8B-864995989205}"/>
              </a:ext>
            </a:extLst>
          </p:cNvPr>
          <p:cNvSpPr/>
          <p:nvPr/>
        </p:nvSpPr>
        <p:spPr>
          <a:xfrm flipH="1">
            <a:off x="0" y="5816601"/>
            <a:ext cx="6858000" cy="3327400"/>
          </a:xfrm>
          <a:prstGeom prst="rtTriangle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1" name="Right Triangle 10">
            <a:extLst>
              <a:ext uri="{FF2B5EF4-FFF2-40B4-BE49-F238E27FC236}">
                <a16:creationId xmlns:a16="http://schemas.microsoft.com/office/drawing/2014/main" id="{545B6D2F-51AD-F5FE-593E-6757E4222498}"/>
              </a:ext>
            </a:extLst>
          </p:cNvPr>
          <p:cNvSpPr/>
          <p:nvPr/>
        </p:nvSpPr>
        <p:spPr>
          <a:xfrm>
            <a:off x="0" y="7480301"/>
            <a:ext cx="6858000" cy="1663700"/>
          </a:xfrm>
          <a:prstGeom prst="rtTriangle">
            <a:avLst/>
          </a:prstGeom>
          <a:solidFill>
            <a:srgbClr val="0F4FD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E7E41BD7-27CE-4E79-2B8F-EBD712FC64E0}"/>
              </a:ext>
            </a:extLst>
          </p:cNvPr>
          <p:cNvSpPr txBox="1"/>
          <p:nvPr/>
        </p:nvSpPr>
        <p:spPr>
          <a:xfrm>
            <a:off x="188176" y="817364"/>
            <a:ext cx="358372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BROOM </a:t>
            </a:r>
          </a:p>
          <a:p>
            <a:r>
              <a:rPr lang="en-GB" sz="28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BUCKETS 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2F3FC175-4065-42CF-1561-B4683077724F}"/>
              </a:ext>
            </a:extLst>
          </p:cNvPr>
          <p:cNvSpPr txBox="1"/>
          <p:nvPr/>
        </p:nvSpPr>
        <p:spPr>
          <a:xfrm>
            <a:off x="4343400" y="7124700"/>
            <a:ext cx="2514600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11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WHITES MATERIAL HANDLING</a:t>
            </a:r>
          </a:p>
          <a:p>
            <a:pPr algn="r"/>
            <a:r>
              <a:rPr lang="en-GB" sz="11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17 - 19 EMERY ROAD</a:t>
            </a:r>
          </a:p>
          <a:p>
            <a:pPr algn="r"/>
            <a:r>
              <a:rPr lang="en-GB" sz="11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BRISTOL</a:t>
            </a:r>
          </a:p>
          <a:p>
            <a:pPr algn="r"/>
            <a:r>
              <a:rPr lang="en-GB" sz="11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BS4 5PF</a:t>
            </a:r>
          </a:p>
          <a:p>
            <a:pPr algn="r"/>
            <a:r>
              <a:rPr lang="en-GB" sz="11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0117 </a:t>
            </a:r>
            <a:r>
              <a:rPr lang="en-GB" sz="110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972 0006</a:t>
            </a:r>
            <a:endParaRPr lang="en-GB" sz="1100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r"/>
            <a:r>
              <a:rPr lang="en-GB" sz="11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WWW.WHITESMH.CO.UK</a:t>
            </a:r>
          </a:p>
          <a:p>
            <a:pPr algn="r"/>
            <a:r>
              <a:rPr lang="en-GB" sz="11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SALES@WHITESMH.CO.UK</a:t>
            </a:r>
          </a:p>
          <a:p>
            <a:pPr algn="r"/>
            <a:endParaRPr lang="en-GB" sz="1100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r"/>
            <a:endParaRPr lang="en-GB" sz="1000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pic>
        <p:nvPicPr>
          <p:cNvPr id="17" name="Picture 16" descr="Icon&#10;&#10;Description automatically generated">
            <a:extLst>
              <a:ext uri="{FF2B5EF4-FFF2-40B4-BE49-F238E27FC236}">
                <a16:creationId xmlns:a16="http://schemas.microsoft.com/office/drawing/2014/main" id="{A2CCAE83-F26D-F446-59C0-83655404318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176" y="8312151"/>
            <a:ext cx="452942" cy="454155"/>
          </a:xfrm>
          <a:prstGeom prst="rect">
            <a:avLst/>
          </a:prstGeom>
        </p:spPr>
      </p:pic>
      <p:pic>
        <p:nvPicPr>
          <p:cNvPr id="21" name="Picture 20" descr="Icon&#10;&#10;Description automatically generated">
            <a:extLst>
              <a:ext uri="{FF2B5EF4-FFF2-40B4-BE49-F238E27FC236}">
                <a16:creationId xmlns:a16="http://schemas.microsoft.com/office/drawing/2014/main" id="{44EAB25A-DEC2-3BE1-6394-2536A8963534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4467" y="8312151"/>
            <a:ext cx="454155" cy="454155"/>
          </a:xfrm>
          <a:prstGeom prst="rect">
            <a:avLst/>
          </a:prstGeom>
        </p:spPr>
      </p:pic>
      <p:pic>
        <p:nvPicPr>
          <p:cNvPr id="23" name="Picture 22" descr="Logo, icon, company name&#10;&#10;Description automatically generated">
            <a:extLst>
              <a:ext uri="{FF2B5EF4-FFF2-40B4-BE49-F238E27FC236}">
                <a16:creationId xmlns:a16="http://schemas.microsoft.com/office/drawing/2014/main" id="{733DBA2B-B8EE-5790-436E-4E902C7B3765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1971" y="8312150"/>
            <a:ext cx="454155" cy="454155"/>
          </a:xfrm>
          <a:prstGeom prst="rect">
            <a:avLst/>
          </a:prstGeom>
        </p:spPr>
      </p:pic>
      <p:pic>
        <p:nvPicPr>
          <p:cNvPr id="25" name="Picture 24" descr="Icon&#10;&#10;Description automatically generated">
            <a:extLst>
              <a:ext uri="{FF2B5EF4-FFF2-40B4-BE49-F238E27FC236}">
                <a16:creationId xmlns:a16="http://schemas.microsoft.com/office/drawing/2014/main" id="{64E12538-D9E2-E167-9EDB-555FE91BC408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49475" y="8312149"/>
            <a:ext cx="455465" cy="454155"/>
          </a:xfrm>
          <a:prstGeom prst="rect">
            <a:avLst/>
          </a:prstGeom>
        </p:spPr>
      </p:pic>
      <p:sp>
        <p:nvSpPr>
          <p:cNvPr id="34" name="TextBox 33">
            <a:extLst>
              <a:ext uri="{FF2B5EF4-FFF2-40B4-BE49-F238E27FC236}">
                <a16:creationId xmlns:a16="http://schemas.microsoft.com/office/drawing/2014/main" id="{4CFD07AC-BBAE-8704-EBB1-01C2EB08897C}"/>
              </a:ext>
            </a:extLst>
          </p:cNvPr>
          <p:cNvSpPr txBox="1"/>
          <p:nvPr/>
        </p:nvSpPr>
        <p:spPr>
          <a:xfrm>
            <a:off x="227824" y="4978736"/>
            <a:ext cx="5653824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>
                <a:latin typeface="Verdana" panose="020B0604030504040204" pitchFamily="34" charset="0"/>
                <a:ea typeface="Verdana" panose="020B0604030504040204" pitchFamily="34" charset="0"/>
              </a:rPr>
              <a:t>FEATURES</a:t>
            </a:r>
          </a:p>
          <a:p>
            <a:pPr marL="171450" indent="-171450" algn="l" fontAlgn="base">
              <a:buFont typeface="Verdana" panose="020B0604030504040204" pitchFamily="34" charset="0"/>
              <a:buChar char="-"/>
            </a:pPr>
            <a:r>
              <a:rPr lang="en-GB" sz="1200" b="0" i="0" dirty="0">
                <a:solidFill>
                  <a:srgbClr val="343434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Heavy duty construction</a:t>
            </a:r>
          </a:p>
          <a:p>
            <a:pPr marL="171450" indent="-171450" algn="l" fontAlgn="base">
              <a:buFont typeface="Verdana" panose="020B0604030504040204" pitchFamily="34" charset="0"/>
              <a:buChar char="-"/>
            </a:pPr>
            <a:r>
              <a:rPr lang="en-GB" sz="1200" b="0" i="0" dirty="0">
                <a:solidFill>
                  <a:srgbClr val="343434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Powerful direct drive motor</a:t>
            </a:r>
          </a:p>
          <a:p>
            <a:pPr marL="171450" indent="-171450" algn="l" fontAlgn="base">
              <a:buFont typeface="Verdana" panose="020B0604030504040204" pitchFamily="34" charset="0"/>
              <a:buChar char="-"/>
            </a:pPr>
            <a:r>
              <a:rPr lang="en-GB" sz="1200" b="0" i="0" dirty="0">
                <a:solidFill>
                  <a:srgbClr val="343434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Large diameter shafts and bearings for long trouble free life</a:t>
            </a:r>
          </a:p>
          <a:p>
            <a:pPr marL="171450" indent="-171450" algn="l" fontAlgn="base">
              <a:buFont typeface="Verdana" panose="020B0604030504040204" pitchFamily="34" charset="0"/>
              <a:buChar char="-"/>
            </a:pPr>
            <a:r>
              <a:rPr lang="en-GB" sz="1200" b="0" i="0" dirty="0">
                <a:solidFill>
                  <a:srgbClr val="343434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Supplied with polypropylene bristles as standard, poly-wire mix optional</a:t>
            </a:r>
          </a:p>
          <a:p>
            <a:pPr marL="171450" indent="-171450" algn="l" fontAlgn="base">
              <a:buFont typeface="Verdana" panose="020B0604030504040204" pitchFamily="34" charset="0"/>
              <a:buChar char="-"/>
            </a:pPr>
            <a:r>
              <a:rPr lang="en-GB" sz="1200" b="0" i="0" dirty="0">
                <a:solidFill>
                  <a:srgbClr val="343434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Choice of bristle materials available</a:t>
            </a:r>
          </a:p>
          <a:p>
            <a:pPr marL="171450" indent="-171450" algn="l" fontAlgn="base">
              <a:buFont typeface="Verdana" panose="020B0604030504040204" pitchFamily="34" charset="0"/>
              <a:buChar char="-"/>
            </a:pPr>
            <a:r>
              <a:rPr lang="en-GB" sz="1200" b="0" i="0" dirty="0">
                <a:solidFill>
                  <a:srgbClr val="343434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Optional bolt on reversible cutting edge</a:t>
            </a:r>
          </a:p>
          <a:p>
            <a:pPr marL="171450" indent="-171450" algn="l" fontAlgn="base">
              <a:buFont typeface="Verdana" panose="020B0604030504040204" pitchFamily="34" charset="0"/>
              <a:buChar char="-"/>
            </a:pPr>
            <a:r>
              <a:rPr lang="en-GB" sz="1200" b="0" i="0" dirty="0">
                <a:solidFill>
                  <a:srgbClr val="343434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Minimum flow required please apply for</a:t>
            </a:r>
          </a:p>
          <a:p>
            <a:pPr marL="171450" indent="-171450" algn="l" fontAlgn="base">
              <a:buFont typeface="Verdana" panose="020B0604030504040204" pitchFamily="34" charset="0"/>
              <a:buChar char="-"/>
            </a:pPr>
            <a:r>
              <a:rPr lang="en-GB" sz="1200" b="0" i="0" dirty="0">
                <a:solidFill>
                  <a:srgbClr val="343434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Dust suppression kit available</a:t>
            </a:r>
          </a:p>
        </p:txBody>
      </p:sp>
      <p:pic>
        <p:nvPicPr>
          <p:cNvPr id="2" name="Picture 1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8D97224B-02CF-A1CF-99CB-7F34FDCA370F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4025" y="4336556"/>
            <a:ext cx="1495038" cy="5840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1598828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79</Words>
  <Application>Microsoft Office PowerPoint</Application>
  <PresentationFormat>On-screen Show (4:3)</PresentationFormat>
  <Paragraphs>18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Verdana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Dan Cross</dc:creator>
  <cp:lastModifiedBy>Dan Cross</cp:lastModifiedBy>
  <cp:revision>9</cp:revision>
  <dcterms:created xsi:type="dcterms:W3CDTF">2022-12-09T13:04:35Z</dcterms:created>
  <dcterms:modified xsi:type="dcterms:W3CDTF">2023-03-30T14:06:05Z</dcterms:modified>
</cp:coreProperties>
</file>