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FCFA-2BDF-45B8-8F7C-DE35AD69CE30}" v="1" dt="2024-03-08T10:50:40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urberfield-Cross" userId="df8a1b94-6a3b-4fd2-a246-f486a55d7179" providerId="ADAL" clId="{2FC3FCFA-2BDF-45B8-8F7C-DE35AD69CE30}"/>
    <pc:docChg chg="custSel modSld">
      <pc:chgData name="Dan Turberfield-Cross" userId="df8a1b94-6a3b-4fd2-a246-f486a55d7179" providerId="ADAL" clId="{2FC3FCFA-2BDF-45B8-8F7C-DE35AD69CE30}" dt="2024-03-08T11:06:31.007" v="42" actId="1076"/>
      <pc:docMkLst>
        <pc:docMk/>
      </pc:docMkLst>
      <pc:sldChg chg="modSp mod">
        <pc:chgData name="Dan Turberfield-Cross" userId="df8a1b94-6a3b-4fd2-a246-f486a55d7179" providerId="ADAL" clId="{2FC3FCFA-2BDF-45B8-8F7C-DE35AD69CE30}" dt="2024-03-08T10:50:49.758" v="26" actId="20577"/>
        <pc:sldMkLst>
          <pc:docMk/>
          <pc:sldMk cId="2815988284" sldId="256"/>
        </pc:sldMkLst>
        <pc:spChg chg="mod">
          <ac:chgData name="Dan Turberfield-Cross" userId="df8a1b94-6a3b-4fd2-a246-f486a55d7179" providerId="ADAL" clId="{2FC3FCFA-2BDF-45B8-8F7C-DE35AD69CE30}" dt="2024-03-08T10:50:49.758" v="26" actId="20577"/>
          <ac:spMkLst>
            <pc:docMk/>
            <pc:sldMk cId="2815988284" sldId="256"/>
            <ac:spMk id="12" creationId="{E7E41BD7-27CE-4E79-2B8F-EBD712FC64E0}"/>
          </ac:spMkLst>
        </pc:spChg>
        <pc:spChg chg="mod">
          <ac:chgData name="Dan Turberfield-Cross" userId="df8a1b94-6a3b-4fd2-a246-f486a55d7179" providerId="ADAL" clId="{2FC3FCFA-2BDF-45B8-8F7C-DE35AD69CE30}" dt="2024-03-08T10:50:35.488" v="8" actId="20577"/>
          <ac:spMkLst>
            <pc:docMk/>
            <pc:sldMk cId="2815988284" sldId="256"/>
            <ac:spMk id="34" creationId="{4CFD07AC-BBAE-8704-EBB1-01C2EB08897C}"/>
          </ac:spMkLst>
        </pc:spChg>
      </pc:sldChg>
      <pc:sldChg chg="addSp delSp modSp mod">
        <pc:chgData name="Dan Turberfield-Cross" userId="df8a1b94-6a3b-4fd2-a246-f486a55d7179" providerId="ADAL" clId="{2FC3FCFA-2BDF-45B8-8F7C-DE35AD69CE30}" dt="2024-03-08T11:06:31.007" v="42" actId="1076"/>
        <pc:sldMkLst>
          <pc:docMk/>
          <pc:sldMk cId="4222994437" sldId="257"/>
        </pc:sldMkLst>
        <pc:spChg chg="mod">
          <ac:chgData name="Dan Turberfield-Cross" userId="df8a1b94-6a3b-4fd2-a246-f486a55d7179" providerId="ADAL" clId="{2FC3FCFA-2BDF-45B8-8F7C-DE35AD69CE30}" dt="2024-03-08T10:50:57.881" v="39" actId="20577"/>
          <ac:spMkLst>
            <pc:docMk/>
            <pc:sldMk cId="4222994437" sldId="257"/>
            <ac:spMk id="12" creationId="{E84A6550-E48E-855E-8C60-04C51B4525F9}"/>
          </ac:spMkLst>
        </pc:spChg>
        <pc:picChg chg="add mod">
          <ac:chgData name="Dan Turberfield-Cross" userId="df8a1b94-6a3b-4fd2-a246-f486a55d7179" providerId="ADAL" clId="{2FC3FCFA-2BDF-45B8-8F7C-DE35AD69CE30}" dt="2024-03-08T11:06:31.007" v="42" actId="1076"/>
          <ac:picMkLst>
            <pc:docMk/>
            <pc:sldMk cId="4222994437" sldId="257"/>
            <ac:picMk id="3" creationId="{2CBC5C55-6DB9-5522-C0C2-9236381ABA40}"/>
          </ac:picMkLst>
        </pc:picChg>
        <pc:picChg chg="del">
          <ac:chgData name="Dan Turberfield-Cross" userId="df8a1b94-6a3b-4fd2-a246-f486a55d7179" providerId="ADAL" clId="{2FC3FCFA-2BDF-45B8-8F7C-DE35AD69CE30}" dt="2024-03-08T11:06:26.428" v="40" actId="478"/>
          <ac:picMkLst>
            <pc:docMk/>
            <pc:sldMk cId="4222994437" sldId="257"/>
            <ac:picMk id="8" creationId="{3DCBC4FF-BCFD-6178-110C-A466A791A8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1C3A5-096C-5C7A-71CE-3B8322922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>
          <a:xfrm>
            <a:off x="0" y="2273127"/>
            <a:ext cx="6858000" cy="604305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91252B-2B27-C70E-27A5-02BC6000C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b="11877"/>
          <a:stretch/>
        </p:blipFill>
        <p:spPr bwMode="auto">
          <a:xfrm>
            <a:off x="0" y="232873"/>
            <a:ext cx="6858000" cy="37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16637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7613" y="529389"/>
            <a:ext cx="35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BLADE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RUNNER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199467" y="7235915"/>
            <a:ext cx="2658533" cy="16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FD07AC-BBAE-8704-EBB1-01C2EB08897C}"/>
              </a:ext>
            </a:extLst>
          </p:cNvPr>
          <p:cNvSpPr txBox="1"/>
          <p:nvPr/>
        </p:nvSpPr>
        <p:spPr>
          <a:xfrm>
            <a:off x="0" y="3786051"/>
            <a:ext cx="6858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ptos" panose="020B0004020202020204" pitchFamily="34" charset="0"/>
                <a:ea typeface="Verdana" panose="020B0604030504040204" pitchFamily="34" charset="0"/>
              </a:rPr>
              <a:t>FEATURES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Add versatility to your machine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Connects via blade or direct mount to coupler / machine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Universal fitment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Safely transport buckets / attachments &amp; products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Safely store your </a:t>
            </a:r>
            <a:r>
              <a:rPr lang="en-US" sz="1200" dirty="0">
                <a:solidFill>
                  <a:srgbClr val="000000"/>
                </a:solidFill>
                <a:latin typeface="Aptos" panose="020B0004020202020204" pitchFamily="34" charset="0"/>
              </a:rPr>
              <a:t>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iltrotator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5C9A-3259-F557-4A05-40C538DC9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65014"/>
            <a:ext cx="1102939" cy="110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08E1-1C48-E66C-B0A5-CD20626A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F2E5814F-B84C-AF96-147C-6E20B760C7A1}"/>
              </a:ext>
            </a:extLst>
          </p:cNvPr>
          <p:cNvSpPr/>
          <p:nvPr/>
        </p:nvSpPr>
        <p:spPr>
          <a:xfrm flipV="1">
            <a:off x="0" y="0"/>
            <a:ext cx="6858000" cy="16637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04B3106-6777-059A-3039-0552C05F9614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C320-BF33-5582-F4C9-71B258C7E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D9B79F8-E5B3-97C4-CBDF-7A344CDE68E8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9942C7-C078-0B3C-4484-7FCE41A90474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A6550-E48E-855E-8C60-04C51B4525F9}"/>
              </a:ext>
            </a:extLst>
          </p:cNvPr>
          <p:cNvSpPr txBox="1"/>
          <p:nvPr/>
        </p:nvSpPr>
        <p:spPr>
          <a:xfrm>
            <a:off x="157613" y="529389"/>
            <a:ext cx="35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BLADE 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RUNNER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C95F2-2713-828C-FF7E-BA0BF61A9208}"/>
              </a:ext>
            </a:extLst>
          </p:cNvPr>
          <p:cNvSpPr txBox="1"/>
          <p:nvPr/>
        </p:nvSpPr>
        <p:spPr>
          <a:xfrm>
            <a:off x="4199467" y="7235915"/>
            <a:ext cx="2658533" cy="16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88D28-31CB-560F-72BB-B67B419E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65014"/>
            <a:ext cx="1102939" cy="110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C5C55-6DB9-5522-C0C2-9236381AB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0985"/>
            <a:ext cx="6858000" cy="36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Turberfield-Cross</cp:lastModifiedBy>
  <cp:revision>14</cp:revision>
  <dcterms:created xsi:type="dcterms:W3CDTF">2022-12-09T13:04:35Z</dcterms:created>
  <dcterms:modified xsi:type="dcterms:W3CDTF">2024-03-08T11:06:32Z</dcterms:modified>
</cp:coreProperties>
</file>