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4FD3"/>
    <a:srgbClr val="4444D0"/>
    <a:srgbClr val="485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Cross" userId="df8a1b94-6a3b-4fd2-a246-f486a55d7179" providerId="ADAL" clId="{4A3EFDFB-CB78-46A9-8994-31C2CD263D84}"/>
    <pc:docChg chg="custSel modSld">
      <pc:chgData name="Dan Cross" userId="df8a1b94-6a3b-4fd2-a246-f486a55d7179" providerId="ADAL" clId="{4A3EFDFB-CB78-46A9-8994-31C2CD263D84}" dt="2023-05-25T08:39:19.416" v="140" actId="20577"/>
      <pc:docMkLst>
        <pc:docMk/>
      </pc:docMkLst>
      <pc:sldChg chg="addSp delSp modSp mod">
        <pc:chgData name="Dan Cross" userId="df8a1b94-6a3b-4fd2-a246-f486a55d7179" providerId="ADAL" clId="{4A3EFDFB-CB78-46A9-8994-31C2CD263D84}" dt="2023-05-25T08:39:19.416" v="140" actId="20577"/>
        <pc:sldMkLst>
          <pc:docMk/>
          <pc:sldMk cId="2815988284" sldId="256"/>
        </pc:sldMkLst>
        <pc:spChg chg="mod">
          <ac:chgData name="Dan Cross" userId="df8a1b94-6a3b-4fd2-a246-f486a55d7179" providerId="ADAL" clId="{4A3EFDFB-CB78-46A9-8994-31C2CD263D84}" dt="2023-05-11T07:06:11.133" v="133" actId="20577"/>
          <ac:spMkLst>
            <pc:docMk/>
            <pc:sldMk cId="2815988284" sldId="256"/>
            <ac:spMk id="34" creationId="{4CFD07AC-BBAE-8704-EBB1-01C2EB08897C}"/>
          </ac:spMkLst>
        </pc:spChg>
        <pc:graphicFrameChg chg="modGraphic">
          <ac:chgData name="Dan Cross" userId="df8a1b94-6a3b-4fd2-a246-f486a55d7179" providerId="ADAL" clId="{4A3EFDFB-CB78-46A9-8994-31C2CD263D84}" dt="2023-05-25T08:39:19.416" v="140" actId="20577"/>
          <ac:graphicFrameMkLst>
            <pc:docMk/>
            <pc:sldMk cId="2815988284" sldId="256"/>
            <ac:graphicFrameMk id="9" creationId="{4B81477D-523D-61A1-0396-F69A7EBC4CD3}"/>
          </ac:graphicFrameMkLst>
        </pc:graphicFrameChg>
        <pc:picChg chg="mod">
          <ac:chgData name="Dan Cross" userId="df8a1b94-6a3b-4fd2-a246-f486a55d7179" providerId="ADAL" clId="{4A3EFDFB-CB78-46A9-8994-31C2CD263D84}" dt="2023-05-11T07:01:12.002" v="104" actId="1076"/>
          <ac:picMkLst>
            <pc:docMk/>
            <pc:sldMk cId="2815988284" sldId="256"/>
            <ac:picMk id="2" creationId="{8D97224B-02CF-A1CF-99CB-7F34FDCA370F}"/>
          </ac:picMkLst>
        </pc:picChg>
        <pc:picChg chg="mod ord">
          <ac:chgData name="Dan Cross" userId="df8a1b94-6a3b-4fd2-a246-f486a55d7179" providerId="ADAL" clId="{4A3EFDFB-CB78-46A9-8994-31C2CD263D84}" dt="2023-05-25T08:39:12.562" v="136" actId="14826"/>
          <ac:picMkLst>
            <pc:docMk/>
            <pc:sldMk cId="2815988284" sldId="256"/>
            <ac:picMk id="3" creationId="{312AFE71-D012-02DC-9853-0F7185966DCE}"/>
          </ac:picMkLst>
        </pc:picChg>
        <pc:picChg chg="mod">
          <ac:chgData name="Dan Cross" userId="df8a1b94-6a3b-4fd2-a246-f486a55d7179" providerId="ADAL" clId="{4A3EFDFB-CB78-46A9-8994-31C2CD263D84}" dt="2023-05-25T08:39:05.666" v="135" actId="1076"/>
          <ac:picMkLst>
            <pc:docMk/>
            <pc:sldMk cId="2815988284" sldId="256"/>
            <ac:picMk id="8" creationId="{B6EA27A0-498E-4CAD-D0E2-6FE91455FF02}"/>
          </ac:picMkLst>
        </pc:picChg>
        <pc:picChg chg="add del mod ord modCrop">
          <ac:chgData name="Dan Cross" userId="df8a1b94-6a3b-4fd2-a246-f486a55d7179" providerId="ADAL" clId="{4A3EFDFB-CB78-46A9-8994-31C2CD263D84}" dt="2023-05-11T07:01:48.010" v="123" actId="478"/>
          <ac:picMkLst>
            <pc:docMk/>
            <pc:sldMk cId="2815988284" sldId="256"/>
            <ac:picMk id="14" creationId="{FFBB21F0-3A28-74F9-F95C-26603818F77E}"/>
          </ac:picMkLst>
        </pc:picChg>
        <pc:picChg chg="mod ord modCrop">
          <ac:chgData name="Dan Cross" userId="df8a1b94-6a3b-4fd2-a246-f486a55d7179" providerId="ADAL" clId="{4A3EFDFB-CB78-46A9-8994-31C2CD263D84}" dt="2023-05-11T06:59:47.719" v="28" actId="1076"/>
          <ac:picMkLst>
            <pc:docMk/>
            <pc:sldMk cId="2815988284" sldId="256"/>
            <ac:picMk id="33" creationId="{CE112E8D-1378-0516-FF78-2DACB59D5803}"/>
          </ac:picMkLst>
        </pc:picChg>
      </pc:sldChg>
    </pc:docChg>
  </pc:docChgLst>
  <pc:docChgLst>
    <pc:chgData name="Dan Cross" userId="df8a1b94-6a3b-4fd2-a246-f486a55d7179" providerId="ADAL" clId="{7BCEEFC5-C4E8-4FCD-9413-5AC1167177C6}"/>
    <pc:docChg chg="modSld">
      <pc:chgData name="Dan Cross" userId="df8a1b94-6a3b-4fd2-a246-f486a55d7179" providerId="ADAL" clId="{7BCEEFC5-C4E8-4FCD-9413-5AC1167177C6}" dt="2023-03-30T14:05:52.900" v="1" actId="1076"/>
      <pc:docMkLst>
        <pc:docMk/>
      </pc:docMkLst>
      <pc:sldChg chg="addSp modSp mod">
        <pc:chgData name="Dan Cross" userId="df8a1b94-6a3b-4fd2-a246-f486a55d7179" providerId="ADAL" clId="{7BCEEFC5-C4E8-4FCD-9413-5AC1167177C6}" dt="2023-03-30T14:05:52.900" v="1" actId="1076"/>
        <pc:sldMkLst>
          <pc:docMk/>
          <pc:sldMk cId="2815988284" sldId="256"/>
        </pc:sldMkLst>
        <pc:picChg chg="add mod">
          <ac:chgData name="Dan Cross" userId="df8a1b94-6a3b-4fd2-a246-f486a55d7179" providerId="ADAL" clId="{7BCEEFC5-C4E8-4FCD-9413-5AC1167177C6}" dt="2023-03-30T14:05:52.900" v="1" actId="1076"/>
          <ac:picMkLst>
            <pc:docMk/>
            <pc:sldMk cId="2815988284" sldId="256"/>
            <ac:picMk id="2" creationId="{8D97224B-02CF-A1CF-99CB-7F34FDCA370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5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8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51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234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9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04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9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58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6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62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096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2114C-3086-4E78-9C67-358BF62D5E1C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15CCE-22E6-4076-AC72-B816C2A02A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2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CE112E8D-1378-0516-FF78-2DACB59D58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44" t="11102" r="21444"/>
          <a:stretch/>
        </p:blipFill>
        <p:spPr>
          <a:xfrm>
            <a:off x="3992474" y="2354187"/>
            <a:ext cx="2842838" cy="3319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2AFE71-D012-02DC-9853-0F7185966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41" b="8741"/>
          <a:stretch/>
        </p:blipFill>
        <p:spPr>
          <a:xfrm>
            <a:off x="1816126" y="1976490"/>
            <a:ext cx="2425537" cy="1501144"/>
          </a:xfrm>
          <a:prstGeom prst="rect">
            <a:avLst/>
          </a:prstGeom>
        </p:spPr>
      </p:pic>
      <p:graphicFrame>
        <p:nvGraphicFramePr>
          <p:cNvPr id="9" name="Table 13">
            <a:extLst>
              <a:ext uri="{FF2B5EF4-FFF2-40B4-BE49-F238E27FC236}">
                <a16:creationId xmlns:a16="http://schemas.microsoft.com/office/drawing/2014/main" id="{4B81477D-523D-61A1-0396-F69A7EBC4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23685"/>
              </p:ext>
            </p:extLst>
          </p:nvPr>
        </p:nvGraphicFramePr>
        <p:xfrm>
          <a:off x="175502" y="5619115"/>
          <a:ext cx="3657599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214">
                  <a:extLst>
                    <a:ext uri="{9D8B030D-6E8A-4147-A177-3AD203B41FA5}">
                      <a16:colId xmlns:a16="http://schemas.microsoft.com/office/drawing/2014/main" val="204991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15155995"/>
                    </a:ext>
                  </a:extLst>
                </a:gridCol>
                <a:gridCol w="1070810">
                  <a:extLst>
                    <a:ext uri="{9D8B030D-6E8A-4147-A177-3AD203B41FA5}">
                      <a16:colId xmlns:a16="http://schemas.microsoft.com/office/drawing/2014/main" val="2965383187"/>
                    </a:ext>
                  </a:extLst>
                </a:gridCol>
                <a:gridCol w="1041775">
                  <a:extLst>
                    <a:ext uri="{9D8B030D-6E8A-4147-A177-3AD203B41FA5}">
                      <a16:colId xmlns:a16="http://schemas.microsoft.com/office/drawing/2014/main" val="27533061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Model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Rounds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Squares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1166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BS2K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453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BS4K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7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BS5E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2/3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04413"/>
                  </a:ext>
                </a:extLst>
              </a:tr>
            </a:tbl>
          </a:graphicData>
        </a:graphic>
      </p:graphicFrame>
      <p:sp>
        <p:nvSpPr>
          <p:cNvPr id="5" name="Right Triangle 4">
            <a:extLst>
              <a:ext uri="{FF2B5EF4-FFF2-40B4-BE49-F238E27FC236}">
                <a16:creationId xmlns:a16="http://schemas.microsoft.com/office/drawing/2014/main" id="{BF30E6EE-1617-6B62-5548-FFF5267B1834}"/>
              </a:ext>
            </a:extLst>
          </p:cNvPr>
          <p:cNvSpPr/>
          <p:nvPr/>
        </p:nvSpPr>
        <p:spPr>
          <a:xfrm flipV="1">
            <a:off x="0" y="0"/>
            <a:ext cx="6858000" cy="29718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216A99AB-5C77-4868-D75D-C1D2239623A0}"/>
              </a:ext>
            </a:extLst>
          </p:cNvPr>
          <p:cNvSpPr/>
          <p:nvPr/>
        </p:nvSpPr>
        <p:spPr>
          <a:xfrm flipH="1" flipV="1">
            <a:off x="0" y="0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FF867EE-E7A3-DCAF-D010-E4C1AA5DE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36957" y="232874"/>
            <a:ext cx="1981200" cy="67777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ight Triangle 9">
            <a:extLst>
              <a:ext uri="{FF2B5EF4-FFF2-40B4-BE49-F238E27FC236}">
                <a16:creationId xmlns:a16="http://schemas.microsoft.com/office/drawing/2014/main" id="{6E21B37E-F28E-0CE6-DD8B-864995989205}"/>
              </a:ext>
            </a:extLst>
          </p:cNvPr>
          <p:cNvSpPr/>
          <p:nvPr/>
        </p:nvSpPr>
        <p:spPr>
          <a:xfrm flipH="1">
            <a:off x="0" y="5816601"/>
            <a:ext cx="6858000" cy="3327400"/>
          </a:xfrm>
          <a:prstGeom prst="rtTriangl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545B6D2F-51AD-F5FE-593E-6757E4222498}"/>
              </a:ext>
            </a:extLst>
          </p:cNvPr>
          <p:cNvSpPr/>
          <p:nvPr/>
        </p:nvSpPr>
        <p:spPr>
          <a:xfrm>
            <a:off x="0" y="7480301"/>
            <a:ext cx="6858000" cy="1663700"/>
          </a:xfrm>
          <a:prstGeom prst="rtTriangle">
            <a:avLst/>
          </a:prstGeom>
          <a:solidFill>
            <a:srgbClr val="0F4F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41BD7-27CE-4E79-2B8F-EBD712FC64E0}"/>
              </a:ext>
            </a:extLst>
          </p:cNvPr>
          <p:cNvSpPr txBox="1"/>
          <p:nvPr/>
        </p:nvSpPr>
        <p:spPr>
          <a:xfrm>
            <a:off x="188176" y="868521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BALE </a:t>
            </a:r>
          </a:p>
          <a:p>
            <a:r>
              <a:rPr lang="en-GB" sz="2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SPIKES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3FC175-4065-42CF-1561-B4683077724F}"/>
              </a:ext>
            </a:extLst>
          </p:cNvPr>
          <p:cNvSpPr txBox="1"/>
          <p:nvPr/>
        </p:nvSpPr>
        <p:spPr>
          <a:xfrm>
            <a:off x="4343400" y="7124700"/>
            <a:ext cx="25146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WHITES MATERIAL HANDLING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17 - 19 EMERY ROAD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BRISTOL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BS4 5PF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0117 </a:t>
            </a:r>
            <a:r>
              <a:rPr lang="en-GB" sz="11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972 0006</a:t>
            </a:r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WWW.WHITESMH.CO.UK</a:t>
            </a:r>
          </a:p>
          <a:p>
            <a:pPr algn="r"/>
            <a:r>
              <a:rPr lang="en-GB" sz="11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SALES@WHITESMH.CO.UK</a:t>
            </a:r>
          </a:p>
          <a:p>
            <a:pPr algn="r"/>
            <a:endParaRPr lang="en-GB" sz="11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r"/>
            <a:endParaRPr lang="en-GB" sz="10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7" name="Picture 16" descr="Icon&#10;&#10;Description automatically generated">
            <a:extLst>
              <a:ext uri="{FF2B5EF4-FFF2-40B4-BE49-F238E27FC236}">
                <a16:creationId xmlns:a16="http://schemas.microsoft.com/office/drawing/2014/main" id="{A2CCAE83-F26D-F446-59C0-8365540431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76" y="8312151"/>
            <a:ext cx="452942" cy="454155"/>
          </a:xfrm>
          <a:prstGeom prst="rect">
            <a:avLst/>
          </a:prstGeom>
        </p:spPr>
      </p:pic>
      <p:pic>
        <p:nvPicPr>
          <p:cNvPr id="21" name="Picture 20" descr="Icon&#10;&#10;Description automatically generated">
            <a:extLst>
              <a:ext uri="{FF2B5EF4-FFF2-40B4-BE49-F238E27FC236}">
                <a16:creationId xmlns:a16="http://schemas.microsoft.com/office/drawing/2014/main" id="{44EAB25A-DEC2-3BE1-6394-2536A89635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7" y="8312151"/>
            <a:ext cx="454155" cy="454155"/>
          </a:xfrm>
          <a:prstGeom prst="rect">
            <a:avLst/>
          </a:prstGeom>
        </p:spPr>
      </p:pic>
      <p:pic>
        <p:nvPicPr>
          <p:cNvPr id="23" name="Picture 22" descr="Logo, icon, company name&#10;&#10;Description automatically generated">
            <a:extLst>
              <a:ext uri="{FF2B5EF4-FFF2-40B4-BE49-F238E27FC236}">
                <a16:creationId xmlns:a16="http://schemas.microsoft.com/office/drawing/2014/main" id="{733DBA2B-B8EE-5790-436E-4E902C7B37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71" y="8312150"/>
            <a:ext cx="454155" cy="454155"/>
          </a:xfrm>
          <a:prstGeom prst="rect">
            <a:avLst/>
          </a:prstGeom>
        </p:spPr>
      </p:pic>
      <p:pic>
        <p:nvPicPr>
          <p:cNvPr id="25" name="Picture 24" descr="Icon&#10;&#10;Description automatically generated">
            <a:extLst>
              <a:ext uri="{FF2B5EF4-FFF2-40B4-BE49-F238E27FC236}">
                <a16:creationId xmlns:a16="http://schemas.microsoft.com/office/drawing/2014/main" id="{64E12538-D9E2-E167-9EDB-555FE91BC40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475" y="8312149"/>
            <a:ext cx="455465" cy="45415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4CFD07AC-BBAE-8704-EBB1-01C2EB08897C}"/>
              </a:ext>
            </a:extLst>
          </p:cNvPr>
          <p:cNvSpPr txBox="1"/>
          <p:nvPr/>
        </p:nvSpPr>
        <p:spPr>
          <a:xfrm>
            <a:off x="254977" y="4350785"/>
            <a:ext cx="479828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Verdana" panose="020B0604030504040204" pitchFamily="34" charset="0"/>
                <a:ea typeface="Verdana" panose="020B0604030504040204" pitchFamily="34" charset="0"/>
              </a:rPr>
              <a:t>FEATURES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Heavy box section construction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Bushed tines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Supplied with mounting brackets </a:t>
            </a:r>
          </a:p>
          <a:p>
            <a:pPr marL="285750" indent="-285750">
              <a:buFontTx/>
              <a:buChar char="-"/>
            </a:pP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BS6K c/w adjustable extension 1290mm &gt; 1950mm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EA27A0-498E-4CAD-D0E2-6FE91455FF0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30" b="15530"/>
          <a:stretch/>
        </p:blipFill>
        <p:spPr>
          <a:xfrm>
            <a:off x="140804" y="3015971"/>
            <a:ext cx="2442333" cy="1263356"/>
          </a:xfrm>
          <a:prstGeom prst="rect">
            <a:avLst/>
          </a:prstGeom>
        </p:spPr>
      </p:pic>
      <p:pic>
        <p:nvPicPr>
          <p:cNvPr id="2" name="Picture 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D97224B-02CF-A1CF-99CB-7F34FDCA370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181" y="1624611"/>
            <a:ext cx="1495038" cy="58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98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67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Cross</dc:creator>
  <cp:lastModifiedBy>Dan Cross</cp:lastModifiedBy>
  <cp:revision>4</cp:revision>
  <dcterms:created xsi:type="dcterms:W3CDTF">2022-12-09T13:04:35Z</dcterms:created>
  <dcterms:modified xsi:type="dcterms:W3CDTF">2023-05-25T08:39:25Z</dcterms:modified>
</cp:coreProperties>
</file>