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Turberfield-Cross" userId="df8a1b94-6a3b-4fd2-a246-f486a55d7179" providerId="ADAL" clId="{901DD137-9C0A-4A90-8F19-EFF202CB169D}"/>
    <pc:docChg chg="modSld">
      <pc:chgData name="Dan Turberfield-Cross" userId="df8a1b94-6a3b-4fd2-a246-f486a55d7179" providerId="ADAL" clId="{901DD137-9C0A-4A90-8F19-EFF202CB169D}" dt="2023-10-12T09:00:10.249" v="0" actId="732"/>
      <pc:docMkLst>
        <pc:docMk/>
      </pc:docMkLst>
      <pc:sldChg chg="modSp mod">
        <pc:chgData name="Dan Turberfield-Cross" userId="df8a1b94-6a3b-4fd2-a246-f486a55d7179" providerId="ADAL" clId="{901DD137-9C0A-4A90-8F19-EFF202CB169D}" dt="2023-10-12T09:00:10.249" v="0" actId="732"/>
        <pc:sldMkLst>
          <pc:docMk/>
          <pc:sldMk cId="2815988284" sldId="256"/>
        </pc:sldMkLst>
        <pc:picChg chg="mod modCrop">
          <ac:chgData name="Dan Turberfield-Cross" userId="df8a1b94-6a3b-4fd2-a246-f486a55d7179" providerId="ADAL" clId="{901DD137-9C0A-4A90-8F19-EFF202CB169D}" dt="2023-10-12T09:00:10.249" v="0" actId="732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" r="3071" b="596"/>
          <a:stretch/>
        </p:blipFill>
        <p:spPr>
          <a:xfrm>
            <a:off x="1589049" y="1485900"/>
            <a:ext cx="5268952" cy="402694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57613" y="574276"/>
            <a:ext cx="35837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BAG-X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BAG FILLING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74156" y="4663718"/>
            <a:ext cx="4692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Load up to 45 bags per hour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Ideal for sand, stone, aggregates, gravel 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0.60m3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Horizonal ram - no chain system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Ram guard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Curved sides &amp; guard provide spill protection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Angled doors with side spill protection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cutting edge and wear pads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bolt on reversible toe plate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Internal bucket gussets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QRC parking slots 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Bolt on brackets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5E1BB3-D58C-8F09-613B-C6748EDE3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8176" y="3057324"/>
            <a:ext cx="1627950" cy="62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C2EDE7F-A31D-0DA5-3FD4-3F6D9CEA6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13" y="3860214"/>
            <a:ext cx="19907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8</cp:revision>
  <dcterms:created xsi:type="dcterms:W3CDTF">2022-12-09T13:04:35Z</dcterms:created>
  <dcterms:modified xsi:type="dcterms:W3CDTF">2023-10-12T09:00:13Z</dcterms:modified>
</cp:coreProperties>
</file>