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14D674-0922-480C-9E43-E93D13C00077}" v="2" dt="2023-04-26T13:08:47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DA14D674-0922-480C-9E43-E93D13C00077}"/>
    <pc:docChg chg="custSel modSld">
      <pc:chgData name="Dan Cross" userId="df8a1b94-6a3b-4fd2-a246-f486a55d7179" providerId="ADAL" clId="{DA14D674-0922-480C-9E43-E93D13C00077}" dt="2023-04-26T13:08:52.812" v="3" actId="21"/>
      <pc:docMkLst>
        <pc:docMk/>
      </pc:docMkLst>
      <pc:sldChg chg="addSp delSp modSp mod">
        <pc:chgData name="Dan Cross" userId="df8a1b94-6a3b-4fd2-a246-f486a55d7179" providerId="ADAL" clId="{DA14D674-0922-480C-9E43-E93D13C00077}" dt="2023-04-26T13:08:52.812" v="3" actId="21"/>
        <pc:sldMkLst>
          <pc:docMk/>
          <pc:sldMk cId="2815988284" sldId="256"/>
        </pc:sldMkLst>
        <pc:picChg chg="add del mod">
          <ac:chgData name="Dan Cross" userId="df8a1b94-6a3b-4fd2-a246-f486a55d7179" providerId="ADAL" clId="{DA14D674-0922-480C-9E43-E93D13C00077}" dt="2023-04-26T13:08:52.812" v="3" actId="21"/>
          <ac:picMkLst>
            <pc:docMk/>
            <pc:sldMk cId="2815988284" sldId="256"/>
            <ac:picMk id="8" creationId="{9969BB92-D566-FDE1-3599-27A334AEFD3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" t="19058" r="10089" b="9782"/>
          <a:stretch/>
        </p:blipFill>
        <p:spPr>
          <a:xfrm>
            <a:off x="1634906" y="1663700"/>
            <a:ext cx="5223094" cy="3220618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105667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BAG LIFTERS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244875" y="4901843"/>
            <a:ext cx="44383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Suitable for 4 x 600kg fertiliser bags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1400mm long arms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950mm arm centres 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Round tube arms</a:t>
            </a:r>
            <a:endParaRPr lang="en-US" sz="1200" b="0" i="0" dirty="0">
              <a:solidFill>
                <a:srgbClr val="343434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Arm spacing designed for quick, safe loading/unloading/stacking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Arm strops to help prevent bags slipping off 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Anti-swing bar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Brackets included 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75" y="4216495"/>
            <a:ext cx="1495038" cy="584012"/>
          </a:xfrm>
          <a:prstGeom prst="rect">
            <a:avLst/>
          </a:prstGeom>
        </p:spPr>
      </p:pic>
      <p:pic>
        <p:nvPicPr>
          <p:cNvPr id="6" name="Picture 5" descr="A picture containing handcart&#10;&#10;Description automatically generated">
            <a:extLst>
              <a:ext uri="{FF2B5EF4-FFF2-40B4-BE49-F238E27FC236}">
                <a16:creationId xmlns:a16="http://schemas.microsoft.com/office/drawing/2014/main" id="{47AEA6B3-DABC-5427-4E7F-17458B82E27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96" t="9620" r="13756" b="7722"/>
          <a:stretch/>
        </p:blipFill>
        <p:spPr>
          <a:xfrm>
            <a:off x="2366333" y="3470134"/>
            <a:ext cx="1756775" cy="154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2</cp:revision>
  <dcterms:created xsi:type="dcterms:W3CDTF">2022-12-09T13:04:35Z</dcterms:created>
  <dcterms:modified xsi:type="dcterms:W3CDTF">2023-04-26T13:08:53Z</dcterms:modified>
</cp:coreProperties>
</file>