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093F1731-A70B-4548-AC4E-84B827ED14C4}"/>
    <pc:docChg chg="modSld">
      <pc:chgData name="Dan Cross" userId="df8a1b94-6a3b-4fd2-a246-f486a55d7179" providerId="ADAL" clId="{093F1731-A70B-4548-AC4E-84B827ED14C4}" dt="2023-03-30T14:05:41.478" v="1" actId="1076"/>
      <pc:docMkLst>
        <pc:docMk/>
      </pc:docMkLst>
      <pc:sldChg chg="addSp modSp mod">
        <pc:chgData name="Dan Cross" userId="df8a1b94-6a3b-4fd2-a246-f486a55d7179" providerId="ADAL" clId="{093F1731-A70B-4548-AC4E-84B827ED14C4}" dt="2023-03-30T14:05:41.478" v="1" actId="1076"/>
        <pc:sldMkLst>
          <pc:docMk/>
          <pc:sldMk cId="2815988284" sldId="256"/>
        </pc:sldMkLst>
        <pc:picChg chg="add mod">
          <ac:chgData name="Dan Cross" userId="df8a1b94-6a3b-4fd2-a246-f486a55d7179" providerId="ADAL" clId="{093F1731-A70B-4548-AC4E-84B827ED14C4}" dt="2023-03-30T14:05:41.478" v="1" actId="1076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8" t="23329" r="10227" b="14925"/>
          <a:stretch/>
        </p:blipFill>
        <p:spPr>
          <a:xfrm>
            <a:off x="2020380" y="1969067"/>
            <a:ext cx="4646040" cy="2754931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17364"/>
            <a:ext cx="3583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ANGLED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88176" y="5504644"/>
            <a:ext cx="565382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Heavy duty construction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Great for Agricultural &amp; Snow Clearing applications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Adjustable angle 30 </a:t>
            </a:r>
            <a:r>
              <a:rPr lang="en-GB" sz="1200" b="0" i="0" dirty="0" err="1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deg</a:t>
            </a: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left, 30 </a:t>
            </a:r>
            <a:r>
              <a:rPr lang="en-GB" sz="1200" b="0" i="0" dirty="0" err="1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deg</a:t>
            </a: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right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Powerful Bi Directional direct drive motor  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Large over size bearing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Supplied with Polypropylene Bristles as standard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Storage legs included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7C684E-8B53-0C65-3C70-EFFC5CBA26D9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3" t="18918" r="12222" b="14731"/>
          <a:stretch/>
        </p:blipFill>
        <p:spPr>
          <a:xfrm>
            <a:off x="641118" y="3807715"/>
            <a:ext cx="2046163" cy="1332515"/>
          </a:xfrm>
          <a:prstGeom prst="rect">
            <a:avLst/>
          </a:prstGeom>
        </p:spPr>
      </p:pic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138" y="5232589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9</cp:revision>
  <dcterms:created xsi:type="dcterms:W3CDTF">2022-12-09T13:04:35Z</dcterms:created>
  <dcterms:modified xsi:type="dcterms:W3CDTF">2023-03-30T14:05:44Z</dcterms:modified>
</cp:coreProperties>
</file>