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Cross" userId="df8a1b94-6a3b-4fd2-a246-f486a55d7179" providerId="ADAL" clId="{490C17A7-C5B5-404D-998E-2100CA3C9D33}"/>
    <pc:docChg chg="undo custSel modSld">
      <pc:chgData name="Dan Cross" userId="df8a1b94-6a3b-4fd2-a246-f486a55d7179" providerId="ADAL" clId="{490C17A7-C5B5-404D-998E-2100CA3C9D33}" dt="2023-04-19T21:38:08.076" v="71" actId="1076"/>
      <pc:docMkLst>
        <pc:docMk/>
      </pc:docMkLst>
      <pc:sldChg chg="addSp delSp modSp mod">
        <pc:chgData name="Dan Cross" userId="df8a1b94-6a3b-4fd2-a246-f486a55d7179" providerId="ADAL" clId="{490C17A7-C5B5-404D-998E-2100CA3C9D33}" dt="2023-04-19T21:38:08.076" v="71" actId="1076"/>
        <pc:sldMkLst>
          <pc:docMk/>
          <pc:sldMk cId="2815988284" sldId="256"/>
        </pc:sldMkLst>
        <pc:spChg chg="add del">
          <ac:chgData name="Dan Cross" userId="df8a1b94-6a3b-4fd2-a246-f486a55d7179" providerId="ADAL" clId="{490C17A7-C5B5-404D-998E-2100CA3C9D33}" dt="2023-03-29T15:39:19.936" v="2" actId="478"/>
          <ac:spMkLst>
            <pc:docMk/>
            <pc:sldMk cId="2815988284" sldId="256"/>
            <ac:spMk id="11" creationId="{545B6D2F-51AD-F5FE-593E-6757E4222498}"/>
          </ac:spMkLst>
        </pc:spChg>
        <pc:spChg chg="mod">
          <ac:chgData name="Dan Cross" userId="df8a1b94-6a3b-4fd2-a246-f486a55d7179" providerId="ADAL" clId="{490C17A7-C5B5-404D-998E-2100CA3C9D33}" dt="2023-04-19T21:38:08.076" v="71" actId="1076"/>
          <ac:spMkLst>
            <pc:docMk/>
            <pc:sldMk cId="2815988284" sldId="256"/>
            <ac:spMk id="34" creationId="{4CFD07AC-BBAE-8704-EBB1-01C2EB08897C}"/>
          </ac:spMkLst>
        </pc:spChg>
        <pc:picChg chg="add del mod">
          <ac:chgData name="Dan Cross" userId="df8a1b94-6a3b-4fd2-a246-f486a55d7179" providerId="ADAL" clId="{490C17A7-C5B5-404D-998E-2100CA3C9D33}" dt="2023-03-30T14:03:02.677" v="32" actId="478"/>
          <ac:picMkLst>
            <pc:docMk/>
            <pc:sldMk cId="2815988284" sldId="256"/>
            <ac:picMk id="3" creationId="{72196500-E92F-6E6C-3AEE-E67395B10A58}"/>
          </ac:picMkLst>
        </pc:picChg>
        <pc:picChg chg="add del mod">
          <ac:chgData name="Dan Cross" userId="df8a1b94-6a3b-4fd2-a246-f486a55d7179" providerId="ADAL" clId="{490C17A7-C5B5-404D-998E-2100CA3C9D33}" dt="2023-03-29T15:40:21.506" v="15" actId="22"/>
          <ac:picMkLst>
            <pc:docMk/>
            <pc:sldMk cId="2815988284" sldId="256"/>
            <ac:picMk id="3" creationId="{D023131B-F8E4-157E-142E-585F655EF1EA}"/>
          </ac:picMkLst>
        </pc:picChg>
        <pc:picChg chg="add del mod">
          <ac:chgData name="Dan Cross" userId="df8a1b94-6a3b-4fd2-a246-f486a55d7179" providerId="ADAL" clId="{490C17A7-C5B5-404D-998E-2100CA3C9D33}" dt="2023-03-30T14:04:58.628" v="39" actId="478"/>
          <ac:picMkLst>
            <pc:docMk/>
            <pc:sldMk cId="2815988284" sldId="256"/>
            <ac:picMk id="8" creationId="{01FFB85B-BB6F-8947-0D9B-A4901820321C}"/>
          </ac:picMkLst>
        </pc:picChg>
        <pc:picChg chg="add del mod">
          <ac:chgData name="Dan Cross" userId="df8a1b94-6a3b-4fd2-a246-f486a55d7179" providerId="ADAL" clId="{490C17A7-C5B5-404D-998E-2100CA3C9D33}" dt="2023-04-19T21:37:13.980" v="47" actId="478"/>
          <ac:picMkLst>
            <pc:docMk/>
            <pc:sldMk cId="2815988284" sldId="256"/>
            <ac:picMk id="14" creationId="{8D97224B-02CF-A1CF-99CB-7F34FDCA370F}"/>
          </ac:picMkLst>
        </pc:picChg>
        <pc:picChg chg="add del">
          <ac:chgData name="Dan Cross" userId="df8a1b94-6a3b-4fd2-a246-f486a55d7179" providerId="ADAL" clId="{490C17A7-C5B5-404D-998E-2100CA3C9D33}" dt="2023-03-29T15:40:22.307" v="18" actId="478"/>
          <ac:picMkLst>
            <pc:docMk/>
            <pc:sldMk cId="2815988284" sldId="256"/>
            <ac:picMk id="17" creationId="{A2CCAE83-F26D-F446-59C0-836554043186}"/>
          </ac:picMkLst>
        </pc:picChg>
        <pc:picChg chg="add del">
          <ac:chgData name="Dan Cross" userId="df8a1b94-6a3b-4fd2-a246-f486a55d7179" providerId="ADAL" clId="{490C17A7-C5B5-404D-998E-2100CA3C9D33}" dt="2023-03-29T15:40:22.484" v="19" actId="478"/>
          <ac:picMkLst>
            <pc:docMk/>
            <pc:sldMk cId="2815988284" sldId="256"/>
            <ac:picMk id="21" creationId="{44EAB25A-DEC2-3BE1-6394-2536A8963534}"/>
          </ac:picMkLst>
        </pc:picChg>
        <pc:picChg chg="add del">
          <ac:chgData name="Dan Cross" userId="df8a1b94-6a3b-4fd2-a246-f486a55d7179" providerId="ADAL" clId="{490C17A7-C5B5-404D-998E-2100CA3C9D33}" dt="2023-03-29T15:40:21.678" v="16" actId="478"/>
          <ac:picMkLst>
            <pc:docMk/>
            <pc:sldMk cId="2815988284" sldId="256"/>
            <ac:picMk id="23" creationId="{733DBA2B-B8EE-5790-436E-4E902C7B3765}"/>
          </ac:picMkLst>
        </pc:picChg>
        <pc:picChg chg="add del">
          <ac:chgData name="Dan Cross" userId="df8a1b94-6a3b-4fd2-a246-f486a55d7179" providerId="ADAL" clId="{490C17A7-C5B5-404D-998E-2100CA3C9D33}" dt="2023-03-29T15:40:21.977" v="17" actId="478"/>
          <ac:picMkLst>
            <pc:docMk/>
            <pc:sldMk cId="2815988284" sldId="256"/>
            <ac:picMk id="25" creationId="{64E12538-D9E2-E167-9EDB-555FE91BC408}"/>
          </ac:picMkLst>
        </pc:picChg>
        <pc:picChg chg="add mod">
          <ac:chgData name="Dan Cross" userId="df8a1b94-6a3b-4fd2-a246-f486a55d7179" providerId="ADAL" clId="{490C17A7-C5B5-404D-998E-2100CA3C9D33}" dt="2023-04-19T21:37:25.082" v="49" actId="1076"/>
          <ac:picMkLst>
            <pc:docMk/>
            <pc:sldMk cId="2815988284" sldId="256"/>
            <ac:picMk id="1026" creationId="{075E1BB3-D58C-8F09-613B-C6748EDE3C97}"/>
          </ac:picMkLst>
        </pc:picChg>
        <pc:picChg chg="add mod">
          <ac:chgData name="Dan Cross" userId="df8a1b94-6a3b-4fd2-a246-f486a55d7179" providerId="ADAL" clId="{490C17A7-C5B5-404D-998E-2100CA3C9D33}" dt="2023-04-19T21:37:31.366" v="50" actId="1076"/>
          <ac:picMkLst>
            <pc:docMk/>
            <pc:sldMk cId="2815988284" sldId="256"/>
            <ac:picMk id="1027" creationId="{FF1550B1-7A7B-27E9-D462-1D6B7B975FD6}"/>
          </ac:picMkLst>
        </pc:picChg>
        <pc:picChg chg="add mod">
          <ac:chgData name="Dan Cross" userId="df8a1b94-6a3b-4fd2-a246-f486a55d7179" providerId="ADAL" clId="{490C17A7-C5B5-404D-998E-2100CA3C9D33}" dt="2023-04-19T21:37:42.921" v="51" actId="1076"/>
          <ac:picMkLst>
            <pc:docMk/>
            <pc:sldMk cId="2815988284" sldId="256"/>
            <ac:picMk id="1028" creationId="{3C2EDE7F-A31D-0DA5-3FD4-3F6D9CEA60F1}"/>
          </ac:picMkLst>
        </pc:picChg>
      </pc:sldChg>
    </pc:docChg>
  </pc:docChgLst>
  <pc:docChgLst>
    <pc:chgData name="Dan Cross" userId="df8a1b94-6a3b-4fd2-a246-f486a55d7179" providerId="ADAL" clId="{CC942DC7-2747-4085-BF51-1184760BCD47}"/>
    <pc:docChg chg="custSel modSld">
      <pc:chgData name="Dan Cross" userId="df8a1b94-6a3b-4fd2-a246-f486a55d7179" providerId="ADAL" clId="{CC942DC7-2747-4085-BF51-1184760BCD47}" dt="2022-12-14T19:12:45.942" v="149" actId="20577"/>
      <pc:docMkLst>
        <pc:docMk/>
      </pc:docMkLst>
      <pc:sldChg chg="modSp mod">
        <pc:chgData name="Dan Cross" userId="df8a1b94-6a3b-4fd2-a246-f486a55d7179" providerId="ADAL" clId="{CC942DC7-2747-4085-BF51-1184760BCD47}" dt="2022-12-14T19:12:45.942" v="149" actId="20577"/>
        <pc:sldMkLst>
          <pc:docMk/>
          <pc:sldMk cId="2815988284" sldId="256"/>
        </pc:sldMkLst>
        <pc:spChg chg="mod">
          <ac:chgData name="Dan Cross" userId="df8a1b94-6a3b-4fd2-a246-f486a55d7179" providerId="ADAL" clId="{CC942DC7-2747-4085-BF51-1184760BCD47}" dt="2022-12-14T09:13:53.574" v="35" actId="207"/>
          <ac:spMkLst>
            <pc:docMk/>
            <pc:sldMk cId="2815988284" sldId="256"/>
            <ac:spMk id="4" creationId="{216A99AB-5C77-4868-D75D-C1D2239623A0}"/>
          </ac:spMkLst>
        </pc:spChg>
        <pc:spChg chg="mod">
          <ac:chgData name="Dan Cross" userId="df8a1b94-6a3b-4fd2-a246-f486a55d7179" providerId="ADAL" clId="{CC942DC7-2747-4085-BF51-1184760BCD47}" dt="2022-12-14T09:13:55.877" v="36" actId="207"/>
          <ac:spMkLst>
            <pc:docMk/>
            <pc:sldMk cId="2815988284" sldId="256"/>
            <ac:spMk id="11" creationId="{545B6D2F-51AD-F5FE-593E-6757E4222498}"/>
          </ac:spMkLst>
        </pc:spChg>
        <pc:spChg chg="mod">
          <ac:chgData name="Dan Cross" userId="df8a1b94-6a3b-4fd2-a246-f486a55d7179" providerId="ADAL" clId="{CC942DC7-2747-4085-BF51-1184760BCD47}" dt="2022-12-14T19:11:23.228" v="66" actId="14100"/>
          <ac:spMkLst>
            <pc:docMk/>
            <pc:sldMk cId="2815988284" sldId="256"/>
            <ac:spMk id="12" creationId="{E7E41BD7-27CE-4E79-2B8F-EBD712FC64E0}"/>
          </ac:spMkLst>
        </pc:spChg>
        <pc:spChg chg="mod">
          <ac:chgData name="Dan Cross" userId="df8a1b94-6a3b-4fd2-a246-f486a55d7179" providerId="ADAL" clId="{CC942DC7-2747-4085-BF51-1184760BCD47}" dt="2022-12-14T10:04:48.683" v="37" actId="20577"/>
          <ac:spMkLst>
            <pc:docMk/>
            <pc:sldMk cId="2815988284" sldId="256"/>
            <ac:spMk id="13" creationId="{2F3FC175-4065-42CF-1561-B4683077724F}"/>
          </ac:spMkLst>
        </pc:spChg>
        <pc:spChg chg="mod">
          <ac:chgData name="Dan Cross" userId="df8a1b94-6a3b-4fd2-a246-f486a55d7179" providerId="ADAL" clId="{CC942DC7-2747-4085-BF51-1184760BCD47}" dt="2022-12-14T19:12:45.942" v="149" actId="20577"/>
          <ac:spMkLst>
            <pc:docMk/>
            <pc:sldMk cId="2815988284" sldId="256"/>
            <ac:spMk id="34" creationId="{4CFD07AC-BBAE-8704-EBB1-01C2EB08897C}"/>
          </ac:spMkLst>
        </pc:spChg>
      </pc:sldChg>
    </pc:docChg>
  </pc:docChgLst>
  <pc:docChgLst>
    <pc:chgData name="Dan Turberfield-Cross" userId="df8a1b94-6a3b-4fd2-a246-f486a55d7179" providerId="ADAL" clId="{C4CFFB7C-2B45-45AB-8C40-AECF9821273D}"/>
    <pc:docChg chg="undo custSel modSld">
      <pc:chgData name="Dan Turberfield-Cross" userId="df8a1b94-6a3b-4fd2-a246-f486a55d7179" providerId="ADAL" clId="{C4CFFB7C-2B45-45AB-8C40-AECF9821273D}" dt="2023-10-12T08:59:39.834" v="78" actId="14826"/>
      <pc:docMkLst>
        <pc:docMk/>
      </pc:docMkLst>
      <pc:sldChg chg="addSp delSp modSp mod">
        <pc:chgData name="Dan Turberfield-Cross" userId="df8a1b94-6a3b-4fd2-a246-f486a55d7179" providerId="ADAL" clId="{C4CFFB7C-2B45-45AB-8C40-AECF9821273D}" dt="2023-10-12T08:59:39.834" v="78" actId="14826"/>
        <pc:sldMkLst>
          <pc:docMk/>
          <pc:sldMk cId="2815988284" sldId="256"/>
        </pc:sldMkLst>
        <pc:spChg chg="mod">
          <ac:chgData name="Dan Turberfield-Cross" userId="df8a1b94-6a3b-4fd2-a246-f486a55d7179" providerId="ADAL" clId="{C4CFFB7C-2B45-45AB-8C40-AECF9821273D}" dt="2023-10-12T08:59:38.201" v="74" actId="20577"/>
          <ac:spMkLst>
            <pc:docMk/>
            <pc:sldMk cId="2815988284" sldId="256"/>
            <ac:spMk id="12" creationId="{E7E41BD7-27CE-4E79-2B8F-EBD712FC64E0}"/>
          </ac:spMkLst>
        </pc:spChg>
        <pc:spChg chg="mod">
          <ac:chgData name="Dan Turberfield-Cross" userId="df8a1b94-6a3b-4fd2-a246-f486a55d7179" providerId="ADAL" clId="{C4CFFB7C-2B45-45AB-8C40-AECF9821273D}" dt="2023-10-12T08:59:36.614" v="66"/>
          <ac:spMkLst>
            <pc:docMk/>
            <pc:sldMk cId="2815988284" sldId="256"/>
            <ac:spMk id="34" creationId="{4CFD07AC-BBAE-8704-EBB1-01C2EB08897C}"/>
          </ac:spMkLst>
        </pc:spChg>
        <pc:picChg chg="mod ord">
          <ac:chgData name="Dan Turberfield-Cross" userId="df8a1b94-6a3b-4fd2-a246-f486a55d7179" providerId="ADAL" clId="{C4CFFB7C-2B45-45AB-8C40-AECF9821273D}" dt="2023-10-12T08:59:39.834" v="78" actId="14826"/>
          <ac:picMkLst>
            <pc:docMk/>
            <pc:sldMk cId="2815988284" sldId="256"/>
            <ac:picMk id="33" creationId="{CE112E8D-1378-0516-FF78-2DACB59D5803}"/>
          </ac:picMkLst>
        </pc:picChg>
        <pc:picChg chg="mod">
          <ac:chgData name="Dan Turberfield-Cross" userId="df8a1b94-6a3b-4fd2-a246-f486a55d7179" providerId="ADAL" clId="{C4CFFB7C-2B45-45AB-8C40-AECF9821273D}" dt="2023-10-12T08:59:37.242" v="70" actId="14826"/>
          <ac:picMkLst>
            <pc:docMk/>
            <pc:sldMk cId="2815988284" sldId="256"/>
            <ac:picMk id="1026" creationId="{075E1BB3-D58C-8F09-613B-C6748EDE3C97}"/>
          </ac:picMkLst>
        </pc:picChg>
        <pc:picChg chg="add del">
          <ac:chgData name="Dan Turberfield-Cross" userId="df8a1b94-6a3b-4fd2-a246-f486a55d7179" providerId="ADAL" clId="{C4CFFB7C-2B45-45AB-8C40-AECF9821273D}" dt="2023-10-12T08:59:36.928" v="68" actId="478"/>
          <ac:picMkLst>
            <pc:docMk/>
            <pc:sldMk cId="2815988284" sldId="256"/>
            <ac:picMk id="1027" creationId="{FF1550B1-7A7B-27E9-D462-1D6B7B975FD6}"/>
          </ac:picMkLst>
        </pc:picChg>
        <pc:picChg chg="mod">
          <ac:chgData name="Dan Turberfield-Cross" userId="df8a1b94-6a3b-4fd2-a246-f486a55d7179" providerId="ADAL" clId="{C4CFFB7C-2B45-45AB-8C40-AECF9821273D}" dt="2023-10-12T08:59:36.755" v="67" actId="1076"/>
          <ac:picMkLst>
            <pc:docMk/>
            <pc:sldMk cId="2815988284" sldId="256"/>
            <ac:picMk id="1028" creationId="{3C2EDE7F-A31D-0DA5-3FD4-3F6D9CEA60F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88176" y="817364"/>
            <a:ext cx="35837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AGRICULTURAL</a:t>
            </a:r>
          </a:p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BUCKETS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E112E8D-1378-0516-FF78-2DACB59D580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67" t="6407" r="14731"/>
          <a:stretch/>
        </p:blipFill>
        <p:spPr>
          <a:xfrm>
            <a:off x="2458064" y="1966351"/>
            <a:ext cx="4057079" cy="3005521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174156" y="4663718"/>
            <a:ext cx="469239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6’ to 9’ wide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Sizes from 1.00m3 to 4.00m3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Strenx 700mc sides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Rolled bucket shell for optimal material discharge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Rolled side plates protect crop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HB500 weld on toe plate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HB500 underside wear pads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Fully wrapped bracket supports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Stepped floor increases bucket strength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Optimal bucket angle maximising crowd back ability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OEM approved design; trusted worldwide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Optional HB500 bolt on toe plate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75E1BB3-D58C-8F09-613B-C6748EDE3C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76" y="3053990"/>
            <a:ext cx="9525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FF1550B1-7A7B-27E9-D462-1D6B7B975F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68" y="3600091"/>
            <a:ext cx="876300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C2EDE7F-A31D-0DA5-3FD4-3F6D9CEA6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82" y="4136667"/>
            <a:ext cx="1990725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94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Turberfield-Cross</cp:lastModifiedBy>
  <cp:revision>7</cp:revision>
  <dcterms:created xsi:type="dcterms:W3CDTF">2022-12-09T13:04:35Z</dcterms:created>
  <dcterms:modified xsi:type="dcterms:W3CDTF">2023-10-12T08:59:42Z</dcterms:modified>
</cp:coreProperties>
</file>